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94" r:id="rId4"/>
  </p:sldMasterIdLst>
  <p:notesMasterIdLst>
    <p:notesMasterId r:id="rId33"/>
  </p:notesMasterIdLst>
  <p:handoutMasterIdLst>
    <p:handoutMasterId r:id="rId34"/>
  </p:handoutMasterIdLst>
  <p:sldIdLst>
    <p:sldId id="290" r:id="rId5"/>
    <p:sldId id="297" r:id="rId6"/>
    <p:sldId id="298" r:id="rId7"/>
    <p:sldId id="320" r:id="rId8"/>
    <p:sldId id="321" r:id="rId9"/>
    <p:sldId id="316" r:id="rId10"/>
    <p:sldId id="299" r:id="rId11"/>
    <p:sldId id="314" r:id="rId12"/>
    <p:sldId id="318" r:id="rId13"/>
    <p:sldId id="319" r:id="rId14"/>
    <p:sldId id="322" r:id="rId15"/>
    <p:sldId id="317" r:id="rId16"/>
    <p:sldId id="315" r:id="rId17"/>
    <p:sldId id="300" r:id="rId18"/>
    <p:sldId id="301" r:id="rId19"/>
    <p:sldId id="302" r:id="rId20"/>
    <p:sldId id="303" r:id="rId21"/>
    <p:sldId id="304" r:id="rId22"/>
    <p:sldId id="305" r:id="rId23"/>
    <p:sldId id="306" r:id="rId24"/>
    <p:sldId id="307" r:id="rId25"/>
    <p:sldId id="308" r:id="rId26"/>
    <p:sldId id="309" r:id="rId27"/>
    <p:sldId id="310" r:id="rId28"/>
    <p:sldId id="311" r:id="rId29"/>
    <p:sldId id="312" r:id="rId30"/>
    <p:sldId id="313" r:id="rId31"/>
    <p:sldId id="323" r:id="rId32"/>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877"/>
    <a:srgbClr val="FFE406"/>
    <a:srgbClr val="007170"/>
    <a:srgbClr val="FBDC6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B6CB3DD-FBC8-4A2C-B6C0-8044B9D37F0C}" v="1" dt="2020-05-15T06:50:52.71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948" autoAdjust="0"/>
  </p:normalViewPr>
  <p:slideViewPr>
    <p:cSldViewPr snapToGrid="0">
      <p:cViewPr varScale="1">
        <p:scale>
          <a:sx n="73" d="100"/>
          <a:sy n="73" d="100"/>
        </p:scale>
        <p:origin x="1042" y="58"/>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anpää Vilma" userId="7f6abc9e-fb8e-4c39-a2c7-a8dc7d190db7" providerId="ADAL" clId="{0DBE17A3-8BBC-4F2D-9797-D39E8A9525D3}"/>
    <pc:docChg chg="modSld">
      <pc:chgData name="Haanpää Vilma" userId="7f6abc9e-fb8e-4c39-a2c7-a8dc7d190db7" providerId="ADAL" clId="{0DBE17A3-8BBC-4F2D-9797-D39E8A9525D3}" dt="2020-05-15T07:03:35.404" v="2516" actId="962"/>
      <pc:docMkLst>
        <pc:docMk/>
      </pc:docMkLst>
      <pc:sldChg chg="modSp">
        <pc:chgData name="Haanpää Vilma" userId="7f6abc9e-fb8e-4c39-a2c7-a8dc7d190db7" providerId="ADAL" clId="{0DBE17A3-8BBC-4F2D-9797-D39E8A9525D3}" dt="2020-05-15T06:52:08.071" v="168" actId="962"/>
        <pc:sldMkLst>
          <pc:docMk/>
          <pc:sldMk cId="1633146326" sldId="301"/>
        </pc:sldMkLst>
        <pc:picChg chg="mod">
          <ac:chgData name="Haanpää Vilma" userId="7f6abc9e-fb8e-4c39-a2c7-a8dc7d190db7" providerId="ADAL" clId="{0DBE17A3-8BBC-4F2D-9797-D39E8A9525D3}" dt="2020-05-15T06:52:08.071" v="168" actId="962"/>
          <ac:picMkLst>
            <pc:docMk/>
            <pc:sldMk cId="1633146326" sldId="301"/>
            <ac:picMk id="2" creationId="{00000000-0000-0000-0000-000000000000}"/>
          </ac:picMkLst>
        </pc:picChg>
      </pc:sldChg>
      <pc:sldChg chg="modSp">
        <pc:chgData name="Haanpää Vilma" userId="7f6abc9e-fb8e-4c39-a2c7-a8dc7d190db7" providerId="ADAL" clId="{0DBE17A3-8BBC-4F2D-9797-D39E8A9525D3}" dt="2020-05-15T06:52:57.130" v="276" actId="962"/>
        <pc:sldMkLst>
          <pc:docMk/>
          <pc:sldMk cId="386565745" sldId="302"/>
        </pc:sldMkLst>
        <pc:picChg chg="mod">
          <ac:chgData name="Haanpää Vilma" userId="7f6abc9e-fb8e-4c39-a2c7-a8dc7d190db7" providerId="ADAL" clId="{0DBE17A3-8BBC-4F2D-9797-D39E8A9525D3}" dt="2020-05-15T06:52:57.130" v="276" actId="962"/>
          <ac:picMkLst>
            <pc:docMk/>
            <pc:sldMk cId="386565745" sldId="302"/>
            <ac:picMk id="2" creationId="{00000000-0000-0000-0000-000000000000}"/>
          </ac:picMkLst>
        </pc:picChg>
      </pc:sldChg>
      <pc:sldChg chg="modSp">
        <pc:chgData name="Haanpää Vilma" userId="7f6abc9e-fb8e-4c39-a2c7-a8dc7d190db7" providerId="ADAL" clId="{0DBE17A3-8BBC-4F2D-9797-D39E8A9525D3}" dt="2020-05-15T06:53:18.618" v="382" actId="962"/>
        <pc:sldMkLst>
          <pc:docMk/>
          <pc:sldMk cId="4151215571" sldId="303"/>
        </pc:sldMkLst>
        <pc:picChg chg="mod">
          <ac:chgData name="Haanpää Vilma" userId="7f6abc9e-fb8e-4c39-a2c7-a8dc7d190db7" providerId="ADAL" clId="{0DBE17A3-8BBC-4F2D-9797-D39E8A9525D3}" dt="2020-05-15T06:53:18.618" v="382" actId="962"/>
          <ac:picMkLst>
            <pc:docMk/>
            <pc:sldMk cId="4151215571" sldId="303"/>
            <ac:picMk id="2" creationId="{00000000-0000-0000-0000-000000000000}"/>
          </ac:picMkLst>
        </pc:picChg>
      </pc:sldChg>
      <pc:sldChg chg="modSp">
        <pc:chgData name="Haanpää Vilma" userId="7f6abc9e-fb8e-4c39-a2c7-a8dc7d190db7" providerId="ADAL" clId="{0DBE17A3-8BBC-4F2D-9797-D39E8A9525D3}" dt="2020-05-15T06:54:36.325" v="732" actId="962"/>
        <pc:sldMkLst>
          <pc:docMk/>
          <pc:sldMk cId="2322469928" sldId="304"/>
        </pc:sldMkLst>
        <pc:picChg chg="mod">
          <ac:chgData name="Haanpää Vilma" userId="7f6abc9e-fb8e-4c39-a2c7-a8dc7d190db7" providerId="ADAL" clId="{0DBE17A3-8BBC-4F2D-9797-D39E8A9525D3}" dt="2020-05-15T06:54:36.325" v="732" actId="962"/>
          <ac:picMkLst>
            <pc:docMk/>
            <pc:sldMk cId="2322469928" sldId="304"/>
            <ac:picMk id="2" creationId="{00000000-0000-0000-0000-000000000000}"/>
          </ac:picMkLst>
        </pc:picChg>
      </pc:sldChg>
      <pc:sldChg chg="modSp">
        <pc:chgData name="Haanpää Vilma" userId="7f6abc9e-fb8e-4c39-a2c7-a8dc7d190db7" providerId="ADAL" clId="{0DBE17A3-8BBC-4F2D-9797-D39E8A9525D3}" dt="2020-05-15T06:55:50.238" v="910" actId="962"/>
        <pc:sldMkLst>
          <pc:docMk/>
          <pc:sldMk cId="3203058238" sldId="305"/>
        </pc:sldMkLst>
        <pc:picChg chg="mod">
          <ac:chgData name="Haanpää Vilma" userId="7f6abc9e-fb8e-4c39-a2c7-a8dc7d190db7" providerId="ADAL" clId="{0DBE17A3-8BBC-4F2D-9797-D39E8A9525D3}" dt="2020-05-15T06:55:50.238" v="910" actId="962"/>
          <ac:picMkLst>
            <pc:docMk/>
            <pc:sldMk cId="3203058238" sldId="305"/>
            <ac:picMk id="2" creationId="{00000000-0000-0000-0000-000000000000}"/>
          </ac:picMkLst>
        </pc:picChg>
      </pc:sldChg>
      <pc:sldChg chg="modSp">
        <pc:chgData name="Haanpää Vilma" userId="7f6abc9e-fb8e-4c39-a2c7-a8dc7d190db7" providerId="ADAL" clId="{0DBE17A3-8BBC-4F2D-9797-D39E8A9525D3}" dt="2020-05-15T06:56:34.458" v="1148" actId="962"/>
        <pc:sldMkLst>
          <pc:docMk/>
          <pc:sldMk cId="3722423034" sldId="306"/>
        </pc:sldMkLst>
        <pc:picChg chg="mod">
          <ac:chgData name="Haanpää Vilma" userId="7f6abc9e-fb8e-4c39-a2c7-a8dc7d190db7" providerId="ADAL" clId="{0DBE17A3-8BBC-4F2D-9797-D39E8A9525D3}" dt="2020-05-15T06:56:34.458" v="1148" actId="962"/>
          <ac:picMkLst>
            <pc:docMk/>
            <pc:sldMk cId="3722423034" sldId="306"/>
            <ac:picMk id="2" creationId="{00000000-0000-0000-0000-000000000000}"/>
          </ac:picMkLst>
        </pc:picChg>
      </pc:sldChg>
      <pc:sldChg chg="modSp">
        <pc:chgData name="Haanpää Vilma" userId="7f6abc9e-fb8e-4c39-a2c7-a8dc7d190db7" providerId="ADAL" clId="{0DBE17A3-8BBC-4F2D-9797-D39E8A9525D3}" dt="2020-05-15T06:58:57.985" v="1290" actId="962"/>
        <pc:sldMkLst>
          <pc:docMk/>
          <pc:sldMk cId="2384583598" sldId="307"/>
        </pc:sldMkLst>
        <pc:picChg chg="mod">
          <ac:chgData name="Haanpää Vilma" userId="7f6abc9e-fb8e-4c39-a2c7-a8dc7d190db7" providerId="ADAL" clId="{0DBE17A3-8BBC-4F2D-9797-D39E8A9525D3}" dt="2020-05-15T06:58:57.985" v="1290" actId="962"/>
          <ac:picMkLst>
            <pc:docMk/>
            <pc:sldMk cId="2384583598" sldId="307"/>
            <ac:picMk id="2" creationId="{00000000-0000-0000-0000-000000000000}"/>
          </ac:picMkLst>
        </pc:picChg>
      </pc:sldChg>
      <pc:sldChg chg="modSp">
        <pc:chgData name="Haanpää Vilma" userId="7f6abc9e-fb8e-4c39-a2c7-a8dc7d190db7" providerId="ADAL" clId="{0DBE17A3-8BBC-4F2D-9797-D39E8A9525D3}" dt="2020-05-15T06:59:42.750" v="1480" actId="962"/>
        <pc:sldMkLst>
          <pc:docMk/>
          <pc:sldMk cId="251942150" sldId="308"/>
        </pc:sldMkLst>
        <pc:picChg chg="mod">
          <ac:chgData name="Haanpää Vilma" userId="7f6abc9e-fb8e-4c39-a2c7-a8dc7d190db7" providerId="ADAL" clId="{0DBE17A3-8BBC-4F2D-9797-D39E8A9525D3}" dt="2020-05-15T06:59:42.750" v="1480" actId="962"/>
          <ac:picMkLst>
            <pc:docMk/>
            <pc:sldMk cId="251942150" sldId="308"/>
            <ac:picMk id="2" creationId="{00000000-0000-0000-0000-000000000000}"/>
          </ac:picMkLst>
        </pc:picChg>
      </pc:sldChg>
      <pc:sldChg chg="modSp">
        <pc:chgData name="Haanpää Vilma" userId="7f6abc9e-fb8e-4c39-a2c7-a8dc7d190db7" providerId="ADAL" clId="{0DBE17A3-8BBC-4F2D-9797-D39E8A9525D3}" dt="2020-05-15T07:00:11.421" v="1620" actId="962"/>
        <pc:sldMkLst>
          <pc:docMk/>
          <pc:sldMk cId="657860372" sldId="309"/>
        </pc:sldMkLst>
        <pc:picChg chg="mod">
          <ac:chgData name="Haanpää Vilma" userId="7f6abc9e-fb8e-4c39-a2c7-a8dc7d190db7" providerId="ADAL" clId="{0DBE17A3-8BBC-4F2D-9797-D39E8A9525D3}" dt="2020-05-15T07:00:11.421" v="1620" actId="962"/>
          <ac:picMkLst>
            <pc:docMk/>
            <pc:sldMk cId="657860372" sldId="309"/>
            <ac:picMk id="2" creationId="{00000000-0000-0000-0000-000000000000}"/>
          </ac:picMkLst>
        </pc:picChg>
      </pc:sldChg>
      <pc:sldChg chg="modSp">
        <pc:chgData name="Haanpää Vilma" userId="7f6abc9e-fb8e-4c39-a2c7-a8dc7d190db7" providerId="ADAL" clId="{0DBE17A3-8BBC-4F2D-9797-D39E8A9525D3}" dt="2020-05-15T07:00:50.981" v="1856" actId="962"/>
        <pc:sldMkLst>
          <pc:docMk/>
          <pc:sldMk cId="446316348" sldId="310"/>
        </pc:sldMkLst>
        <pc:picChg chg="mod">
          <ac:chgData name="Haanpää Vilma" userId="7f6abc9e-fb8e-4c39-a2c7-a8dc7d190db7" providerId="ADAL" clId="{0DBE17A3-8BBC-4F2D-9797-D39E8A9525D3}" dt="2020-05-15T07:00:50.981" v="1856" actId="962"/>
          <ac:picMkLst>
            <pc:docMk/>
            <pc:sldMk cId="446316348" sldId="310"/>
            <ac:picMk id="2" creationId="{00000000-0000-0000-0000-000000000000}"/>
          </ac:picMkLst>
        </pc:picChg>
      </pc:sldChg>
      <pc:sldChg chg="modSp">
        <pc:chgData name="Haanpää Vilma" userId="7f6abc9e-fb8e-4c39-a2c7-a8dc7d190db7" providerId="ADAL" clId="{0DBE17A3-8BBC-4F2D-9797-D39E8A9525D3}" dt="2020-05-15T07:01:36.553" v="2056" actId="962"/>
        <pc:sldMkLst>
          <pc:docMk/>
          <pc:sldMk cId="1399398129" sldId="311"/>
        </pc:sldMkLst>
        <pc:picChg chg="mod">
          <ac:chgData name="Haanpää Vilma" userId="7f6abc9e-fb8e-4c39-a2c7-a8dc7d190db7" providerId="ADAL" clId="{0DBE17A3-8BBC-4F2D-9797-D39E8A9525D3}" dt="2020-05-15T07:01:36.553" v="2056" actId="962"/>
          <ac:picMkLst>
            <pc:docMk/>
            <pc:sldMk cId="1399398129" sldId="311"/>
            <ac:picMk id="2" creationId="{00000000-0000-0000-0000-000000000000}"/>
          </ac:picMkLst>
        </pc:picChg>
      </pc:sldChg>
      <pc:sldChg chg="modSp">
        <pc:chgData name="Haanpää Vilma" userId="7f6abc9e-fb8e-4c39-a2c7-a8dc7d190db7" providerId="ADAL" clId="{0DBE17A3-8BBC-4F2D-9797-D39E8A9525D3}" dt="2020-05-15T07:02:45.027" v="2340" actId="962"/>
        <pc:sldMkLst>
          <pc:docMk/>
          <pc:sldMk cId="2294591227" sldId="312"/>
        </pc:sldMkLst>
        <pc:picChg chg="mod">
          <ac:chgData name="Haanpää Vilma" userId="7f6abc9e-fb8e-4c39-a2c7-a8dc7d190db7" providerId="ADAL" clId="{0DBE17A3-8BBC-4F2D-9797-D39E8A9525D3}" dt="2020-05-15T07:02:45.027" v="2340" actId="962"/>
          <ac:picMkLst>
            <pc:docMk/>
            <pc:sldMk cId="2294591227" sldId="312"/>
            <ac:picMk id="2" creationId="{00000000-0000-0000-0000-000000000000}"/>
          </ac:picMkLst>
        </pc:picChg>
      </pc:sldChg>
      <pc:sldChg chg="modSp">
        <pc:chgData name="Haanpää Vilma" userId="7f6abc9e-fb8e-4c39-a2c7-a8dc7d190db7" providerId="ADAL" clId="{0DBE17A3-8BBC-4F2D-9797-D39E8A9525D3}" dt="2020-05-15T07:03:35.404" v="2516" actId="962"/>
        <pc:sldMkLst>
          <pc:docMk/>
          <pc:sldMk cId="4014498582" sldId="313"/>
        </pc:sldMkLst>
        <pc:picChg chg="mod">
          <ac:chgData name="Haanpää Vilma" userId="7f6abc9e-fb8e-4c39-a2c7-a8dc7d190db7" providerId="ADAL" clId="{0DBE17A3-8BBC-4F2D-9797-D39E8A9525D3}" dt="2020-05-15T07:03:35.404" v="2516" actId="962"/>
          <ac:picMkLst>
            <pc:docMk/>
            <pc:sldMk cId="4014498582" sldId="313"/>
            <ac:picMk id="2" creationId="{00000000-0000-0000-0000-000000000000}"/>
          </ac:picMkLst>
        </pc:picChg>
      </pc:sldChg>
      <pc:sldChg chg="addSp modSp">
        <pc:chgData name="Haanpää Vilma" userId="7f6abc9e-fb8e-4c39-a2c7-a8dc7d190db7" providerId="ADAL" clId="{0DBE17A3-8BBC-4F2D-9797-D39E8A9525D3}" dt="2020-05-15T06:51:16.242" v="92" actId="962"/>
        <pc:sldMkLst>
          <pc:docMk/>
          <pc:sldMk cId="1640941242" sldId="314"/>
        </pc:sldMkLst>
        <pc:spChg chg="mod">
          <ac:chgData name="Haanpää Vilma" userId="7f6abc9e-fb8e-4c39-a2c7-a8dc7d190db7" providerId="ADAL" clId="{0DBE17A3-8BBC-4F2D-9797-D39E8A9525D3}" dt="2020-05-15T06:50:52.716" v="0" actId="164"/>
          <ac:spMkLst>
            <pc:docMk/>
            <pc:sldMk cId="1640941242" sldId="314"/>
            <ac:spMk id="4" creationId="{00000000-0000-0000-0000-000000000000}"/>
          </ac:spMkLst>
        </pc:spChg>
        <pc:spChg chg="mod">
          <ac:chgData name="Haanpää Vilma" userId="7f6abc9e-fb8e-4c39-a2c7-a8dc7d190db7" providerId="ADAL" clId="{0DBE17A3-8BBC-4F2D-9797-D39E8A9525D3}" dt="2020-05-15T06:50:52.716" v="0" actId="164"/>
          <ac:spMkLst>
            <pc:docMk/>
            <pc:sldMk cId="1640941242" sldId="314"/>
            <ac:spMk id="6" creationId="{00000000-0000-0000-0000-000000000000}"/>
          </ac:spMkLst>
        </pc:spChg>
        <pc:spChg chg="mod">
          <ac:chgData name="Haanpää Vilma" userId="7f6abc9e-fb8e-4c39-a2c7-a8dc7d190db7" providerId="ADAL" clId="{0DBE17A3-8BBC-4F2D-9797-D39E8A9525D3}" dt="2020-05-15T06:50:52.716" v="0" actId="164"/>
          <ac:spMkLst>
            <pc:docMk/>
            <pc:sldMk cId="1640941242" sldId="314"/>
            <ac:spMk id="12" creationId="{00000000-0000-0000-0000-000000000000}"/>
          </ac:spMkLst>
        </pc:spChg>
        <pc:grpChg chg="add mod">
          <ac:chgData name="Haanpää Vilma" userId="7f6abc9e-fb8e-4c39-a2c7-a8dc7d190db7" providerId="ADAL" clId="{0DBE17A3-8BBC-4F2D-9797-D39E8A9525D3}" dt="2020-05-15T06:51:16.242" v="92" actId="962"/>
          <ac:grpSpMkLst>
            <pc:docMk/>
            <pc:sldMk cId="1640941242" sldId="314"/>
            <ac:grpSpMk id="7" creationId="{47E97B60-4E17-49F1-864A-52C504CA5C3B}"/>
          </ac:grpSpMkLst>
        </pc:grpChg>
        <pc:picChg chg="mod">
          <ac:chgData name="Haanpää Vilma" userId="7f6abc9e-fb8e-4c39-a2c7-a8dc7d190db7" providerId="ADAL" clId="{0DBE17A3-8BBC-4F2D-9797-D39E8A9525D3}" dt="2020-05-15T06:50:52.716" v="0" actId="164"/>
          <ac:picMkLst>
            <pc:docMk/>
            <pc:sldMk cId="1640941242" sldId="314"/>
            <ac:picMk id="16" creationId="{00000000-0000-0000-0000-000000000000}"/>
          </ac:picMkLst>
        </pc:picChg>
        <pc:cxnChg chg="mod">
          <ac:chgData name="Haanpää Vilma" userId="7f6abc9e-fb8e-4c39-a2c7-a8dc7d190db7" providerId="ADAL" clId="{0DBE17A3-8BBC-4F2D-9797-D39E8A9525D3}" dt="2020-05-15T06:50:52.716" v="0" actId="164"/>
          <ac:cxnSpMkLst>
            <pc:docMk/>
            <pc:sldMk cId="1640941242" sldId="314"/>
            <ac:cxnSpMk id="9" creationId="{00000000-0000-0000-0000-000000000000}"/>
          </ac:cxnSpMkLst>
        </pc:cxn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0E76B49-44A2-DA41-B13A-2441E916B2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Date Placeholder 2">
            <a:extLst>
              <a:ext uri="{FF2B5EF4-FFF2-40B4-BE49-F238E27FC236}">
                <a16:creationId xmlns:a16="http://schemas.microsoft.com/office/drawing/2014/main" id="{A1643A60-0F1A-0C46-9440-557EB9B8B45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BA90CA-125E-5E4A-81B4-33FBDC5C55A7}" type="datetimeFigureOut">
              <a:rPr lang="fi-FI" smtClean="0"/>
              <a:t>15.5.2020</a:t>
            </a:fld>
            <a:endParaRPr lang="fi-FI"/>
          </a:p>
        </p:txBody>
      </p:sp>
      <p:sp>
        <p:nvSpPr>
          <p:cNvPr id="4" name="Footer Placeholder 3">
            <a:extLst>
              <a:ext uri="{FF2B5EF4-FFF2-40B4-BE49-F238E27FC236}">
                <a16:creationId xmlns:a16="http://schemas.microsoft.com/office/drawing/2014/main" id="{037DD4E9-C3B8-8E49-8FCD-487AB4551FF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5" name="Slide Number Placeholder 4">
            <a:extLst>
              <a:ext uri="{FF2B5EF4-FFF2-40B4-BE49-F238E27FC236}">
                <a16:creationId xmlns:a16="http://schemas.microsoft.com/office/drawing/2014/main" id="{54223938-347F-D64B-8644-385A1FF6CA4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7F949C9-748F-9640-9010-62F941A214A4}" type="slidenum">
              <a:rPr lang="fi-FI" smtClean="0"/>
              <a:t>‹#›</a:t>
            </a:fld>
            <a:endParaRPr lang="fi-FI"/>
          </a:p>
        </p:txBody>
      </p:sp>
    </p:spTree>
    <p:extLst>
      <p:ext uri="{BB962C8B-B14F-4D97-AF65-F5344CB8AC3E}">
        <p14:creationId xmlns:p14="http://schemas.microsoft.com/office/powerpoint/2010/main" val="4120687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36B266-E212-6642-8F91-E286ACBB8022}" type="datetimeFigureOut">
              <a:rPr lang="fi-FI" smtClean="0"/>
              <a:t>15.5.2020</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fi-FI"/>
              <a:t>Muokkaa tekstin perustyylejä
toinen taso
kolmas taso
neljäs taso
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375A8D-0043-A848-B78A-D5F341CAFB40}" type="slidenum">
              <a:rPr lang="fi-FI" smtClean="0"/>
              <a:t>‹#›</a:t>
            </a:fld>
            <a:endParaRPr lang="fi-FI"/>
          </a:p>
        </p:txBody>
      </p:sp>
    </p:spTree>
    <p:extLst>
      <p:ext uri="{BB962C8B-B14F-4D97-AF65-F5344CB8AC3E}">
        <p14:creationId xmlns:p14="http://schemas.microsoft.com/office/powerpoint/2010/main" val="2204731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10"/>
          </p:nvPr>
        </p:nvSpPr>
        <p:spPr/>
        <p:txBody>
          <a:bodyPr/>
          <a:lstStyle/>
          <a:p>
            <a:fld id="{50375A8D-0043-A848-B78A-D5F341CAFB40}" type="slidenum">
              <a:rPr lang="fi-FI" smtClean="0"/>
              <a:t>3</a:t>
            </a:fld>
            <a:endParaRPr lang="fi-FI"/>
          </a:p>
        </p:txBody>
      </p:sp>
    </p:spTree>
    <p:extLst>
      <p:ext uri="{BB962C8B-B14F-4D97-AF65-F5344CB8AC3E}">
        <p14:creationId xmlns:p14="http://schemas.microsoft.com/office/powerpoint/2010/main" val="3203739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200" kern="1200" dirty="0">
                <a:solidFill>
                  <a:schemeClr val="tx1"/>
                </a:solidFill>
                <a:effectLst/>
                <a:latin typeface="+mn-lt"/>
                <a:ea typeface="+mn-ea"/>
                <a:cs typeface="+mn-cs"/>
              </a:rPr>
              <a:t>Sopimuskauden (1.9.2015-31.8.2019) arvo 31,9 miljoonaa euroa. Tällä hetkellä optiokaudet käytössä (31.8.2021 saakka).</a:t>
            </a:r>
          </a:p>
          <a:p>
            <a:endParaRPr lang="fi-FI" dirty="0"/>
          </a:p>
        </p:txBody>
      </p:sp>
      <p:sp>
        <p:nvSpPr>
          <p:cNvPr id="4" name="Slide Number Placeholder 3"/>
          <p:cNvSpPr>
            <a:spLocks noGrp="1"/>
          </p:cNvSpPr>
          <p:nvPr>
            <p:ph type="sldNum" sz="quarter" idx="10"/>
          </p:nvPr>
        </p:nvSpPr>
        <p:spPr/>
        <p:txBody>
          <a:bodyPr/>
          <a:lstStyle/>
          <a:p>
            <a:fld id="{50375A8D-0043-A848-B78A-D5F341CAFB40}" type="slidenum">
              <a:rPr lang="fi-FI" smtClean="0"/>
              <a:t>4</a:t>
            </a:fld>
            <a:endParaRPr lang="fi-FI"/>
          </a:p>
        </p:txBody>
      </p:sp>
    </p:spTree>
    <p:extLst>
      <p:ext uri="{BB962C8B-B14F-4D97-AF65-F5344CB8AC3E}">
        <p14:creationId xmlns:p14="http://schemas.microsoft.com/office/powerpoint/2010/main" val="3393227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solidFill>
                <a:srgbClr val="FF0000"/>
              </a:solidFill>
            </a:endParaRPr>
          </a:p>
        </p:txBody>
      </p:sp>
      <p:sp>
        <p:nvSpPr>
          <p:cNvPr id="4" name="Slide Number Placeholder 3"/>
          <p:cNvSpPr>
            <a:spLocks noGrp="1"/>
          </p:cNvSpPr>
          <p:nvPr>
            <p:ph type="sldNum" sz="quarter" idx="10"/>
          </p:nvPr>
        </p:nvSpPr>
        <p:spPr/>
        <p:txBody>
          <a:bodyPr/>
          <a:lstStyle/>
          <a:p>
            <a:fld id="{50375A8D-0043-A848-B78A-D5F341CAFB40}" type="slidenum">
              <a:rPr lang="fi-FI" smtClean="0"/>
              <a:t>6</a:t>
            </a:fld>
            <a:endParaRPr lang="fi-FI"/>
          </a:p>
        </p:txBody>
      </p:sp>
    </p:spTree>
    <p:extLst>
      <p:ext uri="{BB962C8B-B14F-4D97-AF65-F5344CB8AC3E}">
        <p14:creationId xmlns:p14="http://schemas.microsoft.com/office/powerpoint/2010/main" val="5437073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10"/>
          </p:nvPr>
        </p:nvSpPr>
        <p:spPr/>
        <p:txBody>
          <a:bodyPr/>
          <a:lstStyle/>
          <a:p>
            <a:fld id="{50375A8D-0043-A848-B78A-D5F341CAFB40}" type="slidenum">
              <a:rPr lang="fi-FI" smtClean="0"/>
              <a:t>7</a:t>
            </a:fld>
            <a:endParaRPr lang="fi-FI"/>
          </a:p>
        </p:txBody>
      </p:sp>
    </p:spTree>
    <p:extLst>
      <p:ext uri="{BB962C8B-B14F-4D97-AF65-F5344CB8AC3E}">
        <p14:creationId xmlns:p14="http://schemas.microsoft.com/office/powerpoint/2010/main" val="30484345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baseline="0" dirty="0"/>
          </a:p>
        </p:txBody>
      </p:sp>
      <p:sp>
        <p:nvSpPr>
          <p:cNvPr id="4" name="Slide Number Placeholder 3"/>
          <p:cNvSpPr>
            <a:spLocks noGrp="1"/>
          </p:cNvSpPr>
          <p:nvPr>
            <p:ph type="sldNum" sz="quarter" idx="10"/>
          </p:nvPr>
        </p:nvSpPr>
        <p:spPr/>
        <p:txBody>
          <a:bodyPr/>
          <a:lstStyle/>
          <a:p>
            <a:fld id="{50375A8D-0043-A848-B78A-D5F341CAFB40}" type="slidenum">
              <a:rPr lang="fi-FI" smtClean="0"/>
              <a:t>8</a:t>
            </a:fld>
            <a:endParaRPr lang="fi-FI"/>
          </a:p>
        </p:txBody>
      </p:sp>
    </p:spTree>
    <p:extLst>
      <p:ext uri="{BB962C8B-B14F-4D97-AF65-F5344CB8AC3E}">
        <p14:creationId xmlns:p14="http://schemas.microsoft.com/office/powerpoint/2010/main" val="12863982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fi-FI" dirty="0"/>
          </a:p>
        </p:txBody>
      </p:sp>
      <p:sp>
        <p:nvSpPr>
          <p:cNvPr id="4" name="Slide Number Placeholder 3"/>
          <p:cNvSpPr>
            <a:spLocks noGrp="1"/>
          </p:cNvSpPr>
          <p:nvPr>
            <p:ph type="sldNum" sz="quarter" idx="10"/>
          </p:nvPr>
        </p:nvSpPr>
        <p:spPr/>
        <p:txBody>
          <a:bodyPr/>
          <a:lstStyle/>
          <a:p>
            <a:fld id="{50375A8D-0043-A848-B78A-D5F341CAFB40}" type="slidenum">
              <a:rPr lang="fi-FI" smtClean="0"/>
              <a:t>9</a:t>
            </a:fld>
            <a:endParaRPr lang="fi-FI"/>
          </a:p>
        </p:txBody>
      </p:sp>
    </p:spTree>
    <p:extLst>
      <p:ext uri="{BB962C8B-B14F-4D97-AF65-F5344CB8AC3E}">
        <p14:creationId xmlns:p14="http://schemas.microsoft.com/office/powerpoint/2010/main" val="17163675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fi-FI" baseline="0" dirty="0"/>
          </a:p>
        </p:txBody>
      </p:sp>
      <p:sp>
        <p:nvSpPr>
          <p:cNvPr id="4" name="Slide Number Placeholder 3"/>
          <p:cNvSpPr>
            <a:spLocks noGrp="1"/>
          </p:cNvSpPr>
          <p:nvPr>
            <p:ph type="sldNum" sz="quarter" idx="10"/>
          </p:nvPr>
        </p:nvSpPr>
        <p:spPr/>
        <p:txBody>
          <a:bodyPr/>
          <a:lstStyle/>
          <a:p>
            <a:fld id="{50375A8D-0043-A848-B78A-D5F341CAFB40}" type="slidenum">
              <a:rPr lang="fi-FI" smtClean="0"/>
              <a:t>11</a:t>
            </a:fld>
            <a:endParaRPr lang="fi-FI"/>
          </a:p>
        </p:txBody>
      </p:sp>
    </p:spTree>
    <p:extLst>
      <p:ext uri="{BB962C8B-B14F-4D97-AF65-F5344CB8AC3E}">
        <p14:creationId xmlns:p14="http://schemas.microsoft.com/office/powerpoint/2010/main" val="10152950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fi-FI" baseline="0" dirty="0"/>
          </a:p>
        </p:txBody>
      </p:sp>
      <p:sp>
        <p:nvSpPr>
          <p:cNvPr id="4" name="Slide Number Placeholder 3"/>
          <p:cNvSpPr>
            <a:spLocks noGrp="1"/>
          </p:cNvSpPr>
          <p:nvPr>
            <p:ph type="sldNum" sz="quarter" idx="10"/>
          </p:nvPr>
        </p:nvSpPr>
        <p:spPr/>
        <p:txBody>
          <a:bodyPr/>
          <a:lstStyle/>
          <a:p>
            <a:fld id="{50375A8D-0043-A848-B78A-D5F341CAFB40}" type="slidenum">
              <a:rPr lang="fi-FI" smtClean="0"/>
              <a:t>12</a:t>
            </a:fld>
            <a:endParaRPr lang="fi-FI"/>
          </a:p>
        </p:txBody>
      </p:sp>
    </p:spTree>
    <p:extLst>
      <p:ext uri="{BB962C8B-B14F-4D97-AF65-F5344CB8AC3E}">
        <p14:creationId xmlns:p14="http://schemas.microsoft.com/office/powerpoint/2010/main" val="31211328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10"/>
          </p:nvPr>
        </p:nvSpPr>
        <p:spPr/>
        <p:txBody>
          <a:bodyPr/>
          <a:lstStyle/>
          <a:p>
            <a:fld id="{50375A8D-0043-A848-B78A-D5F341CAFB40}" type="slidenum">
              <a:rPr lang="fi-FI" smtClean="0"/>
              <a:t>15</a:t>
            </a:fld>
            <a:endParaRPr lang="fi-FI"/>
          </a:p>
        </p:txBody>
      </p:sp>
    </p:spTree>
    <p:extLst>
      <p:ext uri="{BB962C8B-B14F-4D97-AF65-F5344CB8AC3E}">
        <p14:creationId xmlns:p14="http://schemas.microsoft.com/office/powerpoint/2010/main" val="11875454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tsikkodia kuvituksell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2324A1B-0BE2-D44F-BCAC-47DD444B3524}"/>
              </a:ext>
            </a:extLst>
          </p:cNvPr>
          <p:cNvSpPr>
            <a:spLocks noGrp="1"/>
          </p:cNvSpPr>
          <p:nvPr>
            <p:ph type="ctrTitle"/>
          </p:nvPr>
        </p:nvSpPr>
        <p:spPr>
          <a:xfrm>
            <a:off x="838200" y="1217067"/>
            <a:ext cx="5694680" cy="1828795"/>
          </a:xfrm>
        </p:spPr>
        <p:txBody>
          <a:bodyPr anchor="b">
            <a:normAutofit/>
          </a:bodyPr>
          <a:lstStyle>
            <a:lvl1pPr algn="l">
              <a:defRPr sz="3800" b="1">
                <a:solidFill>
                  <a:schemeClr val="tx2"/>
                </a:solidFill>
              </a:defRPr>
            </a:lvl1pPr>
          </a:lstStyle>
          <a:p>
            <a:r>
              <a:rPr lang="en-US"/>
              <a:t>Click to edit Master title style</a:t>
            </a:r>
            <a:endParaRPr lang="fi-FI"/>
          </a:p>
        </p:txBody>
      </p:sp>
      <p:sp>
        <p:nvSpPr>
          <p:cNvPr id="3" name="Alaotsikko 2">
            <a:extLst>
              <a:ext uri="{FF2B5EF4-FFF2-40B4-BE49-F238E27FC236}">
                <a16:creationId xmlns:a16="http://schemas.microsoft.com/office/drawing/2014/main" id="{7F191799-22C1-2F4C-A956-0C62046D4820}"/>
              </a:ext>
            </a:extLst>
          </p:cNvPr>
          <p:cNvSpPr>
            <a:spLocks noGrp="1"/>
          </p:cNvSpPr>
          <p:nvPr>
            <p:ph type="subTitle" idx="1"/>
          </p:nvPr>
        </p:nvSpPr>
        <p:spPr>
          <a:xfrm>
            <a:off x="838200" y="3420473"/>
            <a:ext cx="5694680" cy="1655762"/>
          </a:xfrm>
        </p:spPr>
        <p:txBody>
          <a:bodyPr anchor="t">
            <a:normAutofit/>
          </a:bodyPr>
          <a:lstStyle>
            <a:lvl1pPr marL="0" indent="0" algn="l">
              <a:buNone/>
              <a:defRPr sz="2200" b="1">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
        <p:nvSpPr>
          <p:cNvPr id="4" name="Päivämäärän paikkamerkki 3">
            <a:extLst>
              <a:ext uri="{FF2B5EF4-FFF2-40B4-BE49-F238E27FC236}">
                <a16:creationId xmlns:a16="http://schemas.microsoft.com/office/drawing/2014/main" id="{A5730BB5-04C2-0C42-BD6A-0AD988E70F98}"/>
              </a:ext>
            </a:extLst>
          </p:cNvPr>
          <p:cNvSpPr>
            <a:spLocks noGrp="1"/>
          </p:cNvSpPr>
          <p:nvPr>
            <p:ph type="dt" sz="half" idx="10"/>
          </p:nvPr>
        </p:nvSpPr>
        <p:spPr/>
        <p:txBody>
          <a:bodyPr/>
          <a:lstStyle/>
          <a:p>
            <a:fld id="{A4F1CB99-5962-7342-AD8B-F33A34AD7454}" type="datetime1">
              <a:rPr lang="fi-FI" smtClean="0"/>
              <a:pPr/>
              <a:t>15.5.2020</a:t>
            </a:fld>
            <a:endParaRPr lang="fi-FI"/>
          </a:p>
        </p:txBody>
      </p:sp>
      <p:sp>
        <p:nvSpPr>
          <p:cNvPr id="5" name="Alatunnisteen paikkamerkki 4">
            <a:extLst>
              <a:ext uri="{FF2B5EF4-FFF2-40B4-BE49-F238E27FC236}">
                <a16:creationId xmlns:a16="http://schemas.microsoft.com/office/drawing/2014/main" id="{D7BE6141-7921-4B43-82AF-26D42D472924}"/>
              </a:ext>
            </a:extLst>
          </p:cNvPr>
          <p:cNvSpPr>
            <a:spLocks noGrp="1"/>
          </p:cNvSpPr>
          <p:nvPr>
            <p:ph type="ftr" sz="quarter" idx="11"/>
          </p:nvPr>
        </p:nvSpPr>
        <p:spPr/>
        <p:txBody>
          <a:bodyPr/>
          <a:lstStyle/>
          <a:p>
            <a:r>
              <a:rPr lang="fi-FI"/>
              <a:t>Esityksen tekijä</a:t>
            </a:r>
          </a:p>
        </p:txBody>
      </p:sp>
      <p:sp>
        <p:nvSpPr>
          <p:cNvPr id="6" name="Dian numeron paikkamerkki 5">
            <a:extLst>
              <a:ext uri="{FF2B5EF4-FFF2-40B4-BE49-F238E27FC236}">
                <a16:creationId xmlns:a16="http://schemas.microsoft.com/office/drawing/2014/main" id="{97FA1E4A-A5A0-134F-B158-579F4E3E56DE}"/>
              </a:ext>
            </a:extLst>
          </p:cNvPr>
          <p:cNvSpPr>
            <a:spLocks noGrp="1"/>
          </p:cNvSpPr>
          <p:nvPr>
            <p:ph type="sldNum" sz="quarter" idx="12"/>
          </p:nvPr>
        </p:nvSpPr>
        <p:spPr/>
        <p:txBody>
          <a:bodyPr/>
          <a:lstStyle/>
          <a:p>
            <a:fld id="{02ED155D-8ECB-A347-AEC4-C8E3F9CC21E3}" type="slidenum">
              <a:rPr lang="fi-FI" smtClean="0"/>
              <a:pPr/>
              <a:t>‹#›</a:t>
            </a:fld>
            <a:endParaRPr lang="fi-FI"/>
          </a:p>
        </p:txBody>
      </p:sp>
      <p:pic>
        <p:nvPicPr>
          <p:cNvPr id="14" name="Kuva 13" descr="Kuvituskuva, joka ilmentää vastuullisuuden osa-alueiden sekä innovatiivisuuden painoarvoa">
            <a:extLst>
              <a:ext uri="{FF2B5EF4-FFF2-40B4-BE49-F238E27FC236}">
                <a16:creationId xmlns:a16="http://schemas.microsoft.com/office/drawing/2014/main" id="{036F4E96-CCE9-FE43-B832-F6F9C21B1A62}"/>
              </a:ext>
            </a:extLst>
          </p:cNvPr>
          <p:cNvPicPr>
            <a:picLocks noChangeAspect="1"/>
          </p:cNvPicPr>
          <p:nvPr/>
        </p:nvPicPr>
        <p:blipFill rotWithShape="1">
          <a:blip r:embed="rId2"/>
          <a:srcRect l="2000" t="11000" r="14800" b="12600"/>
          <a:stretch/>
        </p:blipFill>
        <p:spPr>
          <a:xfrm>
            <a:off x="4704000" y="0"/>
            <a:ext cx="7488000" cy="6876000"/>
          </a:xfrm>
          <a:prstGeom prst="rect">
            <a:avLst/>
          </a:prstGeom>
        </p:spPr>
      </p:pic>
    </p:spTree>
    <p:extLst>
      <p:ext uri="{BB962C8B-B14F-4D97-AF65-F5344CB8AC3E}">
        <p14:creationId xmlns:p14="http://schemas.microsoft.com/office/powerpoint/2010/main" val="1257220794"/>
      </p:ext>
    </p:extLst>
  </p:cSld>
  <p:clrMapOvr>
    <a:masterClrMapping/>
  </p:clrMapOvr>
  <p:hf hd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tsikkodia">
    <p:spTree>
      <p:nvGrpSpPr>
        <p:cNvPr id="1" name=""/>
        <p:cNvGrpSpPr/>
        <p:nvPr/>
      </p:nvGrpSpPr>
      <p:grpSpPr>
        <a:xfrm>
          <a:off x="0" y="0"/>
          <a:ext cx="0" cy="0"/>
          <a:chOff x="0" y="0"/>
          <a:chExt cx="0" cy="0"/>
        </a:xfrm>
      </p:grpSpPr>
      <p:sp>
        <p:nvSpPr>
          <p:cNvPr id="4" name="Päivämäärän paikkamerkki 3">
            <a:extLst>
              <a:ext uri="{FF2B5EF4-FFF2-40B4-BE49-F238E27FC236}">
                <a16:creationId xmlns:a16="http://schemas.microsoft.com/office/drawing/2014/main" id="{A5730BB5-04C2-0C42-BD6A-0AD988E70F98}"/>
              </a:ext>
            </a:extLst>
          </p:cNvPr>
          <p:cNvSpPr>
            <a:spLocks noGrp="1"/>
          </p:cNvSpPr>
          <p:nvPr>
            <p:ph type="dt" sz="half" idx="10"/>
          </p:nvPr>
        </p:nvSpPr>
        <p:spPr/>
        <p:txBody>
          <a:bodyPr/>
          <a:lstStyle/>
          <a:p>
            <a:fld id="{A4F1CB99-5962-7342-AD8B-F33A34AD7454}" type="datetime1">
              <a:rPr lang="fi-FI" smtClean="0"/>
              <a:pPr/>
              <a:t>15.5.2020</a:t>
            </a:fld>
            <a:endParaRPr lang="fi-FI"/>
          </a:p>
        </p:txBody>
      </p:sp>
      <p:sp>
        <p:nvSpPr>
          <p:cNvPr id="5" name="Alatunnisteen paikkamerkki 4">
            <a:extLst>
              <a:ext uri="{FF2B5EF4-FFF2-40B4-BE49-F238E27FC236}">
                <a16:creationId xmlns:a16="http://schemas.microsoft.com/office/drawing/2014/main" id="{D7BE6141-7921-4B43-82AF-26D42D472924}"/>
              </a:ext>
            </a:extLst>
          </p:cNvPr>
          <p:cNvSpPr>
            <a:spLocks noGrp="1"/>
          </p:cNvSpPr>
          <p:nvPr>
            <p:ph type="ftr" sz="quarter" idx="11"/>
          </p:nvPr>
        </p:nvSpPr>
        <p:spPr/>
        <p:txBody>
          <a:bodyPr/>
          <a:lstStyle/>
          <a:p>
            <a:r>
              <a:rPr lang="fi-FI"/>
              <a:t>Esityksen tekijä</a:t>
            </a:r>
          </a:p>
        </p:txBody>
      </p:sp>
      <p:sp>
        <p:nvSpPr>
          <p:cNvPr id="6" name="Dian numeron paikkamerkki 5">
            <a:extLst>
              <a:ext uri="{FF2B5EF4-FFF2-40B4-BE49-F238E27FC236}">
                <a16:creationId xmlns:a16="http://schemas.microsoft.com/office/drawing/2014/main" id="{97FA1E4A-A5A0-134F-B158-579F4E3E56DE}"/>
              </a:ext>
            </a:extLst>
          </p:cNvPr>
          <p:cNvSpPr>
            <a:spLocks noGrp="1"/>
          </p:cNvSpPr>
          <p:nvPr>
            <p:ph type="sldNum" sz="quarter" idx="12"/>
          </p:nvPr>
        </p:nvSpPr>
        <p:spPr/>
        <p:txBody>
          <a:bodyPr/>
          <a:lstStyle/>
          <a:p>
            <a:fld id="{02ED155D-8ECB-A347-AEC4-C8E3F9CC21E3}" type="slidenum">
              <a:rPr lang="fi-FI" smtClean="0"/>
              <a:pPr/>
              <a:t>‹#›</a:t>
            </a:fld>
            <a:endParaRPr lang="fi-FI"/>
          </a:p>
        </p:txBody>
      </p:sp>
      <p:sp>
        <p:nvSpPr>
          <p:cNvPr id="8" name="Otsikko 1">
            <a:extLst>
              <a:ext uri="{FF2B5EF4-FFF2-40B4-BE49-F238E27FC236}">
                <a16:creationId xmlns:a16="http://schemas.microsoft.com/office/drawing/2014/main" id="{9937EB41-A089-FA44-97B9-FA86B7B4C71C}"/>
              </a:ext>
            </a:extLst>
          </p:cNvPr>
          <p:cNvSpPr>
            <a:spLocks noGrp="1"/>
          </p:cNvSpPr>
          <p:nvPr>
            <p:ph type="ctrTitle"/>
          </p:nvPr>
        </p:nvSpPr>
        <p:spPr>
          <a:xfrm>
            <a:off x="838200" y="1217067"/>
            <a:ext cx="10388600" cy="1828795"/>
          </a:xfrm>
        </p:spPr>
        <p:txBody>
          <a:bodyPr anchor="b">
            <a:normAutofit/>
          </a:bodyPr>
          <a:lstStyle>
            <a:lvl1pPr algn="l">
              <a:defRPr sz="3800" b="1">
                <a:solidFill>
                  <a:schemeClr val="tx2"/>
                </a:solidFill>
              </a:defRPr>
            </a:lvl1pPr>
          </a:lstStyle>
          <a:p>
            <a:r>
              <a:rPr lang="en-US"/>
              <a:t>Click to edit Master title style</a:t>
            </a:r>
            <a:endParaRPr lang="fi-FI"/>
          </a:p>
        </p:txBody>
      </p:sp>
      <p:sp>
        <p:nvSpPr>
          <p:cNvPr id="9" name="Alaotsikko 2">
            <a:extLst>
              <a:ext uri="{FF2B5EF4-FFF2-40B4-BE49-F238E27FC236}">
                <a16:creationId xmlns:a16="http://schemas.microsoft.com/office/drawing/2014/main" id="{975C9A5C-AA8C-424B-9725-200908225DD9}"/>
              </a:ext>
            </a:extLst>
          </p:cNvPr>
          <p:cNvSpPr>
            <a:spLocks noGrp="1"/>
          </p:cNvSpPr>
          <p:nvPr>
            <p:ph type="subTitle" idx="1"/>
          </p:nvPr>
        </p:nvSpPr>
        <p:spPr>
          <a:xfrm>
            <a:off x="838200" y="3420473"/>
            <a:ext cx="10388600" cy="1655762"/>
          </a:xfrm>
        </p:spPr>
        <p:txBody>
          <a:bodyPr anchor="t">
            <a:normAutofit/>
          </a:bodyPr>
          <a:lstStyle>
            <a:lvl1pPr marL="0" indent="0" algn="l">
              <a:buNone/>
              <a:defRPr sz="2200" b="1">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Tree>
    <p:extLst>
      <p:ext uri="{BB962C8B-B14F-4D97-AF65-F5344CB8AC3E}">
        <p14:creationId xmlns:p14="http://schemas.microsoft.com/office/powerpoint/2010/main" val="1746101583"/>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Yhteenvetodi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67B1F-4DAF-524D-8284-509FA5BDABC5}"/>
              </a:ext>
            </a:extLst>
          </p:cNvPr>
          <p:cNvSpPr>
            <a:spLocks noGrp="1"/>
          </p:cNvSpPr>
          <p:nvPr>
            <p:ph type="title"/>
          </p:nvPr>
        </p:nvSpPr>
        <p:spPr/>
        <p:txBody>
          <a:bodyPr/>
          <a:lstStyle/>
          <a:p>
            <a:r>
              <a:rPr lang="en-US"/>
              <a:t>Click to edit Master title style</a:t>
            </a:r>
            <a:endParaRPr lang="fi-FI"/>
          </a:p>
        </p:txBody>
      </p:sp>
      <p:sp>
        <p:nvSpPr>
          <p:cNvPr id="3" name="Date Placeholder 2">
            <a:extLst>
              <a:ext uri="{FF2B5EF4-FFF2-40B4-BE49-F238E27FC236}">
                <a16:creationId xmlns:a16="http://schemas.microsoft.com/office/drawing/2014/main" id="{25D775F0-DE0D-1948-AD31-DB9183DF14D8}"/>
              </a:ext>
            </a:extLst>
          </p:cNvPr>
          <p:cNvSpPr>
            <a:spLocks noGrp="1"/>
          </p:cNvSpPr>
          <p:nvPr>
            <p:ph type="dt" sz="half" idx="10"/>
          </p:nvPr>
        </p:nvSpPr>
        <p:spPr/>
        <p:txBody>
          <a:bodyPr/>
          <a:lstStyle/>
          <a:p>
            <a:fld id="{A4F1CB99-5962-7342-AD8B-F33A34AD7454}" type="datetime1">
              <a:rPr lang="fi-FI" smtClean="0"/>
              <a:pPr/>
              <a:t>15.5.2020</a:t>
            </a:fld>
            <a:endParaRPr lang="fi-FI"/>
          </a:p>
        </p:txBody>
      </p:sp>
      <p:sp>
        <p:nvSpPr>
          <p:cNvPr id="4" name="Footer Placeholder 3">
            <a:extLst>
              <a:ext uri="{FF2B5EF4-FFF2-40B4-BE49-F238E27FC236}">
                <a16:creationId xmlns:a16="http://schemas.microsoft.com/office/drawing/2014/main" id="{F277B9C7-727E-0548-B0C2-6995C6A9E6B0}"/>
              </a:ext>
            </a:extLst>
          </p:cNvPr>
          <p:cNvSpPr>
            <a:spLocks noGrp="1"/>
          </p:cNvSpPr>
          <p:nvPr>
            <p:ph type="ftr" sz="quarter" idx="11"/>
          </p:nvPr>
        </p:nvSpPr>
        <p:spPr/>
        <p:txBody>
          <a:bodyPr/>
          <a:lstStyle/>
          <a:p>
            <a:r>
              <a:rPr lang="fi-FI"/>
              <a:t>Esityksen tekijä</a:t>
            </a:r>
          </a:p>
        </p:txBody>
      </p:sp>
      <p:sp>
        <p:nvSpPr>
          <p:cNvPr id="5" name="Slide Number Placeholder 4">
            <a:extLst>
              <a:ext uri="{FF2B5EF4-FFF2-40B4-BE49-F238E27FC236}">
                <a16:creationId xmlns:a16="http://schemas.microsoft.com/office/drawing/2014/main" id="{1B891A57-60DF-0D44-A977-61B938220C88}"/>
              </a:ext>
            </a:extLst>
          </p:cNvPr>
          <p:cNvSpPr>
            <a:spLocks noGrp="1"/>
          </p:cNvSpPr>
          <p:nvPr>
            <p:ph type="sldNum" sz="quarter" idx="12"/>
          </p:nvPr>
        </p:nvSpPr>
        <p:spPr/>
        <p:txBody>
          <a:bodyPr/>
          <a:lstStyle/>
          <a:p>
            <a:fld id="{02ED155D-8ECB-A347-AEC4-C8E3F9CC21E3}" type="slidenum">
              <a:rPr lang="fi-FI" smtClean="0"/>
              <a:pPr/>
              <a:t>‹#›</a:t>
            </a:fld>
            <a:endParaRPr lang="fi-FI"/>
          </a:p>
        </p:txBody>
      </p:sp>
      <p:sp>
        <p:nvSpPr>
          <p:cNvPr id="7" name="Text Placeholder 6">
            <a:extLst>
              <a:ext uri="{FF2B5EF4-FFF2-40B4-BE49-F238E27FC236}">
                <a16:creationId xmlns:a16="http://schemas.microsoft.com/office/drawing/2014/main" id="{9832700B-10B9-2347-86A9-C6C4314BDE6A}"/>
              </a:ext>
            </a:extLst>
          </p:cNvPr>
          <p:cNvSpPr>
            <a:spLocks noGrp="1"/>
          </p:cNvSpPr>
          <p:nvPr>
            <p:ph type="body" sz="quarter" idx="13"/>
          </p:nvPr>
        </p:nvSpPr>
        <p:spPr>
          <a:xfrm>
            <a:off x="838200" y="1871663"/>
            <a:ext cx="10515601" cy="3771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Tree>
    <p:extLst>
      <p:ext uri="{BB962C8B-B14F-4D97-AF65-F5344CB8AC3E}">
        <p14:creationId xmlns:p14="http://schemas.microsoft.com/office/powerpoint/2010/main" val="2166250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Otsikko ja yhden palsta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90495C1-F903-884A-8293-A917B8C1910F}"/>
              </a:ext>
            </a:extLst>
          </p:cNvPr>
          <p:cNvSpPr>
            <a:spLocks noGrp="1"/>
          </p:cNvSpPr>
          <p:nvPr>
            <p:ph type="title"/>
          </p:nvPr>
        </p:nvSpPr>
        <p:spPr>
          <a:xfrm>
            <a:off x="838200" y="136525"/>
            <a:ext cx="10515600" cy="1391829"/>
          </a:xfrm>
        </p:spPr>
        <p:txBody>
          <a:bodyPr/>
          <a:lstStyle/>
          <a:p>
            <a:r>
              <a:rPr lang="en-US"/>
              <a:t>Click to edit Master title style</a:t>
            </a:r>
            <a:endParaRPr lang="fi-FI"/>
          </a:p>
        </p:txBody>
      </p:sp>
      <p:sp>
        <p:nvSpPr>
          <p:cNvPr id="3" name="Sisällön paikkamerkki 2">
            <a:extLst>
              <a:ext uri="{FF2B5EF4-FFF2-40B4-BE49-F238E27FC236}">
                <a16:creationId xmlns:a16="http://schemas.microsoft.com/office/drawing/2014/main" id="{364C44FD-BF02-924E-9509-5DB93BDC540A}"/>
              </a:ext>
            </a:extLst>
          </p:cNvPr>
          <p:cNvSpPr>
            <a:spLocks noGrp="1"/>
          </p:cNvSpPr>
          <p:nvPr>
            <p:ph idx="1"/>
          </p:nvPr>
        </p:nvSpPr>
        <p:spPr/>
        <p:txBody>
          <a:bodyPr/>
          <a:lstStyle/>
          <a:p>
            <a:pPr lvl="0"/>
            <a:r>
              <a:rPr lang="en-US"/>
              <a:t>Click to edit Master text styles</a:t>
            </a:r>
          </a:p>
        </p:txBody>
      </p:sp>
      <p:sp>
        <p:nvSpPr>
          <p:cNvPr id="4" name="Päivämäärän paikkamerkki 3">
            <a:extLst>
              <a:ext uri="{FF2B5EF4-FFF2-40B4-BE49-F238E27FC236}">
                <a16:creationId xmlns:a16="http://schemas.microsoft.com/office/drawing/2014/main" id="{6F14D6E6-8315-DC43-9666-4033DDA106CC}"/>
              </a:ext>
            </a:extLst>
          </p:cNvPr>
          <p:cNvSpPr>
            <a:spLocks noGrp="1"/>
          </p:cNvSpPr>
          <p:nvPr>
            <p:ph type="dt" sz="half" idx="10"/>
          </p:nvPr>
        </p:nvSpPr>
        <p:spPr/>
        <p:txBody>
          <a:bodyPr/>
          <a:lstStyle/>
          <a:p>
            <a:fld id="{A4F1CB99-5962-7342-AD8B-F33A34AD7454}" type="datetime1">
              <a:rPr lang="fi-FI" smtClean="0"/>
              <a:pPr/>
              <a:t>15.5.2020</a:t>
            </a:fld>
            <a:endParaRPr lang="fi-FI"/>
          </a:p>
        </p:txBody>
      </p:sp>
      <p:sp>
        <p:nvSpPr>
          <p:cNvPr id="5" name="Alatunnisteen paikkamerkki 4">
            <a:extLst>
              <a:ext uri="{FF2B5EF4-FFF2-40B4-BE49-F238E27FC236}">
                <a16:creationId xmlns:a16="http://schemas.microsoft.com/office/drawing/2014/main" id="{2F42DA0C-E396-F546-A6BB-71836B67CE64}"/>
              </a:ext>
            </a:extLst>
          </p:cNvPr>
          <p:cNvSpPr>
            <a:spLocks noGrp="1"/>
          </p:cNvSpPr>
          <p:nvPr>
            <p:ph type="ftr" sz="quarter" idx="11"/>
          </p:nvPr>
        </p:nvSpPr>
        <p:spPr/>
        <p:txBody>
          <a:bodyPr/>
          <a:lstStyle/>
          <a:p>
            <a:r>
              <a:rPr lang="fi-FI"/>
              <a:t>Esityksen tekijä</a:t>
            </a:r>
          </a:p>
        </p:txBody>
      </p:sp>
      <p:sp>
        <p:nvSpPr>
          <p:cNvPr id="6" name="Dian numeron paikkamerkki 5">
            <a:extLst>
              <a:ext uri="{FF2B5EF4-FFF2-40B4-BE49-F238E27FC236}">
                <a16:creationId xmlns:a16="http://schemas.microsoft.com/office/drawing/2014/main" id="{6EE213AD-D195-8740-A212-460BDC4E1DCD}"/>
              </a:ext>
            </a:extLst>
          </p:cNvPr>
          <p:cNvSpPr>
            <a:spLocks noGrp="1"/>
          </p:cNvSpPr>
          <p:nvPr>
            <p:ph type="sldNum" sz="quarter" idx="12"/>
          </p:nvPr>
        </p:nvSpPr>
        <p:spPr/>
        <p:txBody>
          <a:bodyPr/>
          <a:lstStyle/>
          <a:p>
            <a:fld id="{02ED155D-8ECB-A347-AEC4-C8E3F9CC21E3}" type="slidenum">
              <a:rPr lang="fi-FI" smtClean="0"/>
              <a:pPr/>
              <a:t>‹#›</a:t>
            </a:fld>
            <a:endParaRPr lang="fi-FI"/>
          </a:p>
        </p:txBody>
      </p:sp>
    </p:spTree>
    <p:extLst>
      <p:ext uri="{BB962C8B-B14F-4D97-AF65-F5344CB8AC3E}">
        <p14:creationId xmlns:p14="http://schemas.microsoft.com/office/powerpoint/2010/main" val="178778349"/>
      </p:ext>
    </p:extLst>
  </p:cSld>
  <p:clrMapOvr>
    <a:masterClrMapping/>
  </p:clrMapOvr>
  <p:hf hdr="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tsikko ja taulukko">
    <p:spTree>
      <p:nvGrpSpPr>
        <p:cNvPr id="1" name=""/>
        <p:cNvGrpSpPr/>
        <p:nvPr/>
      </p:nvGrpSpPr>
      <p:grpSpPr>
        <a:xfrm>
          <a:off x="0" y="0"/>
          <a:ext cx="0" cy="0"/>
          <a:chOff x="0" y="0"/>
          <a:chExt cx="0" cy="0"/>
        </a:xfrm>
      </p:grpSpPr>
      <p:sp>
        <p:nvSpPr>
          <p:cNvPr id="8" name="Table Placeholder 7">
            <a:extLst>
              <a:ext uri="{FF2B5EF4-FFF2-40B4-BE49-F238E27FC236}">
                <a16:creationId xmlns:a16="http://schemas.microsoft.com/office/drawing/2014/main" id="{45C817AE-6B89-5E40-99CD-3ED98F39B1AC}"/>
              </a:ext>
            </a:extLst>
          </p:cNvPr>
          <p:cNvSpPr>
            <a:spLocks noGrp="1"/>
          </p:cNvSpPr>
          <p:nvPr>
            <p:ph type="tbl" sz="quarter" idx="13"/>
          </p:nvPr>
        </p:nvSpPr>
        <p:spPr>
          <a:xfrm>
            <a:off x="838200" y="1819276"/>
            <a:ext cx="10515600" cy="3712552"/>
          </a:xfrm>
          <a:solidFill>
            <a:schemeClr val="bg1">
              <a:lumMod val="95000"/>
            </a:schemeClr>
          </a:solidFill>
        </p:spPr>
        <p:txBody>
          <a:bodyPr>
            <a:normAutofit/>
          </a:bodyPr>
          <a:lstStyle>
            <a:lvl1pPr marL="0" indent="0">
              <a:buFontTx/>
              <a:buNone/>
              <a:defRPr sz="1200"/>
            </a:lvl1pPr>
          </a:lstStyle>
          <a:p>
            <a:endParaRPr lang="fi-FI"/>
          </a:p>
        </p:txBody>
      </p:sp>
      <p:sp>
        <p:nvSpPr>
          <p:cNvPr id="2" name="Otsikko 1">
            <a:extLst>
              <a:ext uri="{FF2B5EF4-FFF2-40B4-BE49-F238E27FC236}">
                <a16:creationId xmlns:a16="http://schemas.microsoft.com/office/drawing/2014/main" id="{290495C1-F903-884A-8293-A917B8C1910F}"/>
              </a:ext>
            </a:extLst>
          </p:cNvPr>
          <p:cNvSpPr>
            <a:spLocks noGrp="1"/>
          </p:cNvSpPr>
          <p:nvPr>
            <p:ph type="title"/>
          </p:nvPr>
        </p:nvSpPr>
        <p:spPr>
          <a:xfrm>
            <a:off x="838200" y="136525"/>
            <a:ext cx="10515600" cy="1391829"/>
          </a:xfrm>
        </p:spPr>
        <p:txBody>
          <a:bodyPr/>
          <a:lstStyle/>
          <a:p>
            <a:r>
              <a:rPr lang="en-US"/>
              <a:t>Click to edit Master title style</a:t>
            </a:r>
            <a:endParaRPr lang="fi-FI"/>
          </a:p>
        </p:txBody>
      </p:sp>
      <p:sp>
        <p:nvSpPr>
          <p:cNvPr id="4" name="Päivämäärän paikkamerkki 3">
            <a:extLst>
              <a:ext uri="{FF2B5EF4-FFF2-40B4-BE49-F238E27FC236}">
                <a16:creationId xmlns:a16="http://schemas.microsoft.com/office/drawing/2014/main" id="{6F14D6E6-8315-DC43-9666-4033DDA106CC}"/>
              </a:ext>
            </a:extLst>
          </p:cNvPr>
          <p:cNvSpPr>
            <a:spLocks noGrp="1"/>
          </p:cNvSpPr>
          <p:nvPr>
            <p:ph type="dt" sz="half" idx="10"/>
          </p:nvPr>
        </p:nvSpPr>
        <p:spPr/>
        <p:txBody>
          <a:bodyPr/>
          <a:lstStyle/>
          <a:p>
            <a:fld id="{A4F1CB99-5962-7342-AD8B-F33A34AD7454}" type="datetime1">
              <a:rPr lang="fi-FI" smtClean="0"/>
              <a:pPr/>
              <a:t>15.5.2020</a:t>
            </a:fld>
            <a:endParaRPr lang="fi-FI"/>
          </a:p>
        </p:txBody>
      </p:sp>
      <p:sp>
        <p:nvSpPr>
          <p:cNvPr id="5" name="Alatunnisteen paikkamerkki 4">
            <a:extLst>
              <a:ext uri="{FF2B5EF4-FFF2-40B4-BE49-F238E27FC236}">
                <a16:creationId xmlns:a16="http://schemas.microsoft.com/office/drawing/2014/main" id="{2F42DA0C-E396-F546-A6BB-71836B67CE64}"/>
              </a:ext>
            </a:extLst>
          </p:cNvPr>
          <p:cNvSpPr>
            <a:spLocks noGrp="1"/>
          </p:cNvSpPr>
          <p:nvPr>
            <p:ph type="ftr" sz="quarter" idx="11"/>
          </p:nvPr>
        </p:nvSpPr>
        <p:spPr/>
        <p:txBody>
          <a:bodyPr/>
          <a:lstStyle/>
          <a:p>
            <a:r>
              <a:rPr lang="fi-FI"/>
              <a:t>Esityksen tekijä</a:t>
            </a:r>
          </a:p>
        </p:txBody>
      </p:sp>
      <p:sp>
        <p:nvSpPr>
          <p:cNvPr id="6" name="Dian numeron paikkamerkki 5">
            <a:extLst>
              <a:ext uri="{FF2B5EF4-FFF2-40B4-BE49-F238E27FC236}">
                <a16:creationId xmlns:a16="http://schemas.microsoft.com/office/drawing/2014/main" id="{6EE213AD-D195-8740-A212-460BDC4E1DCD}"/>
              </a:ext>
            </a:extLst>
          </p:cNvPr>
          <p:cNvSpPr>
            <a:spLocks noGrp="1"/>
          </p:cNvSpPr>
          <p:nvPr>
            <p:ph type="sldNum" sz="quarter" idx="12"/>
          </p:nvPr>
        </p:nvSpPr>
        <p:spPr/>
        <p:txBody>
          <a:bodyPr/>
          <a:lstStyle/>
          <a:p>
            <a:fld id="{02ED155D-8ECB-A347-AEC4-C8E3F9CC21E3}" type="slidenum">
              <a:rPr lang="fi-FI" smtClean="0"/>
              <a:pPr/>
              <a:t>‹#›</a:t>
            </a:fld>
            <a:endParaRPr lang="fi-FI"/>
          </a:p>
        </p:txBody>
      </p:sp>
    </p:spTree>
    <p:extLst>
      <p:ext uri="{BB962C8B-B14F-4D97-AF65-F5344CB8AC3E}">
        <p14:creationId xmlns:p14="http://schemas.microsoft.com/office/powerpoint/2010/main" val="2898098073"/>
      </p:ext>
    </p:extLst>
  </p:cSld>
  <p:clrMapOvr>
    <a:masterClrMapping/>
  </p:clrMapOvr>
  <p:hf hdr="0"/>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Otsikko ja kahden palsta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7A61E12-7562-2C44-AC7D-38632223025C}"/>
              </a:ext>
            </a:extLst>
          </p:cNvPr>
          <p:cNvSpPr>
            <a:spLocks noGrp="1"/>
          </p:cNvSpPr>
          <p:nvPr>
            <p:ph type="title"/>
          </p:nvPr>
        </p:nvSpPr>
        <p:spPr>
          <a:xfrm>
            <a:off x="838200" y="136525"/>
            <a:ext cx="10515600" cy="1391829"/>
          </a:xfrm>
        </p:spPr>
        <p:txBody>
          <a:bodyPr/>
          <a:lstStyle/>
          <a:p>
            <a:r>
              <a:rPr lang="en-US"/>
              <a:t>Click to edit Master title style</a:t>
            </a:r>
            <a:endParaRPr lang="fi-FI"/>
          </a:p>
        </p:txBody>
      </p:sp>
      <p:sp>
        <p:nvSpPr>
          <p:cNvPr id="3" name="Sisällön paikkamerkki 2">
            <a:extLst>
              <a:ext uri="{FF2B5EF4-FFF2-40B4-BE49-F238E27FC236}">
                <a16:creationId xmlns:a16="http://schemas.microsoft.com/office/drawing/2014/main" id="{D240EBBE-AE78-4B4D-9181-43F3DA2933C2}"/>
              </a:ext>
            </a:extLst>
          </p:cNvPr>
          <p:cNvSpPr>
            <a:spLocks noGrp="1"/>
          </p:cNvSpPr>
          <p:nvPr>
            <p:ph sz="half" idx="1"/>
          </p:nvPr>
        </p:nvSpPr>
        <p:spPr>
          <a:xfrm>
            <a:off x="838200" y="1825625"/>
            <a:ext cx="5105400" cy="4351338"/>
          </a:xfrm>
        </p:spPr>
        <p:txBody>
          <a:bodyPr/>
          <a:lstStyle/>
          <a:p>
            <a:pPr lvl="0"/>
            <a:r>
              <a:rPr lang="en-US"/>
              <a:t>Click to edit Master text styles</a:t>
            </a:r>
          </a:p>
        </p:txBody>
      </p:sp>
      <p:sp>
        <p:nvSpPr>
          <p:cNvPr id="4" name="Sisällön paikkamerkki 3">
            <a:extLst>
              <a:ext uri="{FF2B5EF4-FFF2-40B4-BE49-F238E27FC236}">
                <a16:creationId xmlns:a16="http://schemas.microsoft.com/office/drawing/2014/main" id="{34B4AA2F-B6E9-1649-A2EA-4244CB1C2151}"/>
              </a:ext>
            </a:extLst>
          </p:cNvPr>
          <p:cNvSpPr>
            <a:spLocks noGrp="1"/>
          </p:cNvSpPr>
          <p:nvPr>
            <p:ph sz="half" idx="2"/>
          </p:nvPr>
        </p:nvSpPr>
        <p:spPr>
          <a:xfrm>
            <a:off x="6248400" y="1825625"/>
            <a:ext cx="5105400" cy="4351338"/>
          </a:xfrm>
        </p:spPr>
        <p:txBody>
          <a:bodyPr/>
          <a:lstStyle/>
          <a:p>
            <a:pPr lvl="0"/>
            <a:r>
              <a:rPr lang="en-US"/>
              <a:t>Click to edit Master text styles</a:t>
            </a:r>
          </a:p>
        </p:txBody>
      </p:sp>
      <p:sp>
        <p:nvSpPr>
          <p:cNvPr id="5" name="Päivämäärän paikkamerkki 4">
            <a:extLst>
              <a:ext uri="{FF2B5EF4-FFF2-40B4-BE49-F238E27FC236}">
                <a16:creationId xmlns:a16="http://schemas.microsoft.com/office/drawing/2014/main" id="{E1F3B09D-135F-694A-8545-2348068F2D8C}"/>
              </a:ext>
            </a:extLst>
          </p:cNvPr>
          <p:cNvSpPr>
            <a:spLocks noGrp="1"/>
          </p:cNvSpPr>
          <p:nvPr>
            <p:ph type="dt" sz="half" idx="10"/>
          </p:nvPr>
        </p:nvSpPr>
        <p:spPr/>
        <p:txBody>
          <a:bodyPr/>
          <a:lstStyle/>
          <a:p>
            <a:fld id="{A4F1CB99-5962-7342-AD8B-F33A34AD7454}" type="datetime1">
              <a:rPr lang="fi-FI" smtClean="0"/>
              <a:pPr/>
              <a:t>15.5.2020</a:t>
            </a:fld>
            <a:endParaRPr lang="fi-FI"/>
          </a:p>
        </p:txBody>
      </p:sp>
      <p:sp>
        <p:nvSpPr>
          <p:cNvPr id="6" name="Alatunnisteen paikkamerkki 5">
            <a:extLst>
              <a:ext uri="{FF2B5EF4-FFF2-40B4-BE49-F238E27FC236}">
                <a16:creationId xmlns:a16="http://schemas.microsoft.com/office/drawing/2014/main" id="{FF694A27-6DFE-9D48-87E9-1A2388FCFD9E}"/>
              </a:ext>
            </a:extLst>
          </p:cNvPr>
          <p:cNvSpPr>
            <a:spLocks noGrp="1"/>
          </p:cNvSpPr>
          <p:nvPr>
            <p:ph type="ftr" sz="quarter" idx="11"/>
          </p:nvPr>
        </p:nvSpPr>
        <p:spPr/>
        <p:txBody>
          <a:bodyPr/>
          <a:lstStyle/>
          <a:p>
            <a:r>
              <a:rPr lang="fi-FI"/>
              <a:t>Esityksen tekijä</a:t>
            </a:r>
          </a:p>
        </p:txBody>
      </p:sp>
      <p:sp>
        <p:nvSpPr>
          <p:cNvPr id="7" name="Dian numeron paikkamerkki 6">
            <a:extLst>
              <a:ext uri="{FF2B5EF4-FFF2-40B4-BE49-F238E27FC236}">
                <a16:creationId xmlns:a16="http://schemas.microsoft.com/office/drawing/2014/main" id="{3FEC80E6-F009-DE4B-88A2-55F385AAFB0E}"/>
              </a:ext>
            </a:extLst>
          </p:cNvPr>
          <p:cNvSpPr>
            <a:spLocks noGrp="1"/>
          </p:cNvSpPr>
          <p:nvPr>
            <p:ph type="sldNum" sz="quarter" idx="12"/>
          </p:nvPr>
        </p:nvSpPr>
        <p:spPr/>
        <p:txBody>
          <a:bodyPr/>
          <a:lstStyle/>
          <a:p>
            <a:fld id="{02ED155D-8ECB-A347-AEC4-C8E3F9CC21E3}" type="slidenum">
              <a:rPr lang="fi-FI" smtClean="0"/>
              <a:pPr/>
              <a:t>‹#›</a:t>
            </a:fld>
            <a:endParaRPr lang="fi-FI"/>
          </a:p>
        </p:txBody>
      </p:sp>
    </p:spTree>
    <p:extLst>
      <p:ext uri="{BB962C8B-B14F-4D97-AF65-F5344CB8AC3E}">
        <p14:creationId xmlns:p14="http://schemas.microsoft.com/office/powerpoint/2010/main" val="4076996486"/>
      </p:ext>
    </p:extLst>
  </p:cSld>
  <p:clrMapOvr>
    <a:masterClrMapping/>
  </p:clrMapOvr>
  <p:hf hdr="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tsikko, tekstipalsta ja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7A61E12-7562-2C44-AC7D-38632223025C}"/>
              </a:ext>
            </a:extLst>
          </p:cNvPr>
          <p:cNvSpPr>
            <a:spLocks noGrp="1"/>
          </p:cNvSpPr>
          <p:nvPr>
            <p:ph type="title"/>
          </p:nvPr>
        </p:nvSpPr>
        <p:spPr>
          <a:xfrm>
            <a:off x="838200" y="136525"/>
            <a:ext cx="10515600" cy="1391829"/>
          </a:xfrm>
        </p:spPr>
        <p:txBody>
          <a:bodyPr/>
          <a:lstStyle/>
          <a:p>
            <a:r>
              <a:rPr lang="en-US"/>
              <a:t>Click to edit Master title style</a:t>
            </a:r>
            <a:endParaRPr lang="fi-FI"/>
          </a:p>
        </p:txBody>
      </p:sp>
      <p:sp>
        <p:nvSpPr>
          <p:cNvPr id="5" name="Päivämäärän paikkamerkki 4">
            <a:extLst>
              <a:ext uri="{FF2B5EF4-FFF2-40B4-BE49-F238E27FC236}">
                <a16:creationId xmlns:a16="http://schemas.microsoft.com/office/drawing/2014/main" id="{E1F3B09D-135F-694A-8545-2348068F2D8C}"/>
              </a:ext>
            </a:extLst>
          </p:cNvPr>
          <p:cNvSpPr>
            <a:spLocks noGrp="1"/>
          </p:cNvSpPr>
          <p:nvPr>
            <p:ph type="dt" sz="half" idx="10"/>
          </p:nvPr>
        </p:nvSpPr>
        <p:spPr/>
        <p:txBody>
          <a:bodyPr/>
          <a:lstStyle/>
          <a:p>
            <a:fld id="{A4F1CB99-5962-7342-AD8B-F33A34AD7454}" type="datetime1">
              <a:rPr lang="fi-FI" smtClean="0"/>
              <a:pPr/>
              <a:t>15.5.2020</a:t>
            </a:fld>
            <a:endParaRPr lang="fi-FI"/>
          </a:p>
        </p:txBody>
      </p:sp>
      <p:sp>
        <p:nvSpPr>
          <p:cNvPr id="6" name="Alatunnisteen paikkamerkki 5">
            <a:extLst>
              <a:ext uri="{FF2B5EF4-FFF2-40B4-BE49-F238E27FC236}">
                <a16:creationId xmlns:a16="http://schemas.microsoft.com/office/drawing/2014/main" id="{FF694A27-6DFE-9D48-87E9-1A2388FCFD9E}"/>
              </a:ext>
            </a:extLst>
          </p:cNvPr>
          <p:cNvSpPr>
            <a:spLocks noGrp="1"/>
          </p:cNvSpPr>
          <p:nvPr>
            <p:ph type="ftr" sz="quarter" idx="11"/>
          </p:nvPr>
        </p:nvSpPr>
        <p:spPr/>
        <p:txBody>
          <a:bodyPr/>
          <a:lstStyle/>
          <a:p>
            <a:r>
              <a:rPr lang="fi-FI"/>
              <a:t>Esityksen tekijä</a:t>
            </a:r>
          </a:p>
        </p:txBody>
      </p:sp>
      <p:sp>
        <p:nvSpPr>
          <p:cNvPr id="7" name="Dian numeron paikkamerkki 6">
            <a:extLst>
              <a:ext uri="{FF2B5EF4-FFF2-40B4-BE49-F238E27FC236}">
                <a16:creationId xmlns:a16="http://schemas.microsoft.com/office/drawing/2014/main" id="{3FEC80E6-F009-DE4B-88A2-55F385AAFB0E}"/>
              </a:ext>
            </a:extLst>
          </p:cNvPr>
          <p:cNvSpPr>
            <a:spLocks noGrp="1"/>
          </p:cNvSpPr>
          <p:nvPr>
            <p:ph type="sldNum" sz="quarter" idx="12"/>
          </p:nvPr>
        </p:nvSpPr>
        <p:spPr/>
        <p:txBody>
          <a:bodyPr/>
          <a:lstStyle/>
          <a:p>
            <a:fld id="{02ED155D-8ECB-A347-AEC4-C8E3F9CC21E3}" type="slidenum">
              <a:rPr lang="fi-FI" smtClean="0"/>
              <a:pPr/>
              <a:t>‹#›</a:t>
            </a:fld>
            <a:endParaRPr lang="fi-FI"/>
          </a:p>
        </p:txBody>
      </p:sp>
      <p:sp>
        <p:nvSpPr>
          <p:cNvPr id="9" name="Picture Placeholder 8">
            <a:extLst>
              <a:ext uri="{FF2B5EF4-FFF2-40B4-BE49-F238E27FC236}">
                <a16:creationId xmlns:a16="http://schemas.microsoft.com/office/drawing/2014/main" id="{8E48FB07-0595-9C42-AC3A-47A0E03344D1}"/>
              </a:ext>
            </a:extLst>
          </p:cNvPr>
          <p:cNvSpPr>
            <a:spLocks noGrp="1"/>
          </p:cNvSpPr>
          <p:nvPr>
            <p:ph type="pic" sz="quarter" idx="13"/>
          </p:nvPr>
        </p:nvSpPr>
        <p:spPr>
          <a:xfrm>
            <a:off x="6248400" y="1825624"/>
            <a:ext cx="5105400" cy="4351338"/>
          </a:xfrm>
          <a:solidFill>
            <a:schemeClr val="bg1">
              <a:lumMod val="95000"/>
            </a:schemeClr>
          </a:solidFill>
        </p:spPr>
        <p:txBody>
          <a:bodyPr>
            <a:normAutofit/>
          </a:bodyPr>
          <a:lstStyle>
            <a:lvl1pPr marL="0" indent="0">
              <a:buFontTx/>
              <a:buNone/>
              <a:defRPr sz="1200"/>
            </a:lvl1pPr>
          </a:lstStyle>
          <a:p>
            <a:endParaRPr lang="fi-FI"/>
          </a:p>
        </p:txBody>
      </p:sp>
      <p:sp>
        <p:nvSpPr>
          <p:cNvPr id="10" name="Sisällön paikkamerkki 2">
            <a:extLst>
              <a:ext uri="{FF2B5EF4-FFF2-40B4-BE49-F238E27FC236}">
                <a16:creationId xmlns:a16="http://schemas.microsoft.com/office/drawing/2014/main" id="{08E87B19-0D1E-5044-8ED6-6BCBF3DBB208}"/>
              </a:ext>
            </a:extLst>
          </p:cNvPr>
          <p:cNvSpPr>
            <a:spLocks noGrp="1"/>
          </p:cNvSpPr>
          <p:nvPr>
            <p:ph sz="half" idx="1"/>
          </p:nvPr>
        </p:nvSpPr>
        <p:spPr>
          <a:xfrm>
            <a:off x="838200" y="1825625"/>
            <a:ext cx="5105400" cy="4351338"/>
          </a:xfrm>
        </p:spPr>
        <p:txBody>
          <a:bodyPr/>
          <a:lstStyle/>
          <a:p>
            <a:pPr lvl="0"/>
            <a:r>
              <a:rPr lang="en-US"/>
              <a:t>Click to edit Master text styles</a:t>
            </a:r>
          </a:p>
        </p:txBody>
      </p:sp>
    </p:spTree>
    <p:extLst>
      <p:ext uri="{BB962C8B-B14F-4D97-AF65-F5344CB8AC3E}">
        <p14:creationId xmlns:p14="http://schemas.microsoft.com/office/powerpoint/2010/main" val="4145968329"/>
      </p:ext>
    </p:extLst>
  </p:cSld>
  <p:clrMapOvr>
    <a:masterClrMapping/>
  </p:clrMapOvr>
  <p:hf hdr="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tsikko ja täysleveä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7A61E12-7562-2C44-AC7D-38632223025C}"/>
              </a:ext>
            </a:extLst>
          </p:cNvPr>
          <p:cNvSpPr>
            <a:spLocks noGrp="1"/>
          </p:cNvSpPr>
          <p:nvPr>
            <p:ph type="title"/>
          </p:nvPr>
        </p:nvSpPr>
        <p:spPr>
          <a:xfrm>
            <a:off x="838200" y="136525"/>
            <a:ext cx="10515600" cy="1391829"/>
          </a:xfrm>
        </p:spPr>
        <p:txBody>
          <a:bodyPr/>
          <a:lstStyle/>
          <a:p>
            <a:r>
              <a:rPr lang="en-US"/>
              <a:t>Click to edit Master title style</a:t>
            </a:r>
            <a:endParaRPr lang="fi-FI"/>
          </a:p>
        </p:txBody>
      </p:sp>
      <p:sp>
        <p:nvSpPr>
          <p:cNvPr id="5" name="Päivämäärän paikkamerkki 4">
            <a:extLst>
              <a:ext uri="{FF2B5EF4-FFF2-40B4-BE49-F238E27FC236}">
                <a16:creationId xmlns:a16="http://schemas.microsoft.com/office/drawing/2014/main" id="{E1F3B09D-135F-694A-8545-2348068F2D8C}"/>
              </a:ext>
            </a:extLst>
          </p:cNvPr>
          <p:cNvSpPr>
            <a:spLocks noGrp="1"/>
          </p:cNvSpPr>
          <p:nvPr>
            <p:ph type="dt" sz="half" idx="10"/>
          </p:nvPr>
        </p:nvSpPr>
        <p:spPr/>
        <p:txBody>
          <a:bodyPr/>
          <a:lstStyle/>
          <a:p>
            <a:fld id="{A4F1CB99-5962-7342-AD8B-F33A34AD7454}" type="datetime1">
              <a:rPr lang="fi-FI" smtClean="0"/>
              <a:pPr/>
              <a:t>15.5.2020</a:t>
            </a:fld>
            <a:endParaRPr lang="fi-FI"/>
          </a:p>
        </p:txBody>
      </p:sp>
      <p:sp>
        <p:nvSpPr>
          <p:cNvPr id="6" name="Alatunnisteen paikkamerkki 5">
            <a:extLst>
              <a:ext uri="{FF2B5EF4-FFF2-40B4-BE49-F238E27FC236}">
                <a16:creationId xmlns:a16="http://schemas.microsoft.com/office/drawing/2014/main" id="{FF694A27-6DFE-9D48-87E9-1A2388FCFD9E}"/>
              </a:ext>
            </a:extLst>
          </p:cNvPr>
          <p:cNvSpPr>
            <a:spLocks noGrp="1"/>
          </p:cNvSpPr>
          <p:nvPr>
            <p:ph type="ftr" sz="quarter" idx="11"/>
          </p:nvPr>
        </p:nvSpPr>
        <p:spPr/>
        <p:txBody>
          <a:bodyPr/>
          <a:lstStyle/>
          <a:p>
            <a:r>
              <a:rPr lang="fi-FI"/>
              <a:t>Esityksen tekijä</a:t>
            </a:r>
          </a:p>
        </p:txBody>
      </p:sp>
      <p:sp>
        <p:nvSpPr>
          <p:cNvPr id="7" name="Dian numeron paikkamerkki 6">
            <a:extLst>
              <a:ext uri="{FF2B5EF4-FFF2-40B4-BE49-F238E27FC236}">
                <a16:creationId xmlns:a16="http://schemas.microsoft.com/office/drawing/2014/main" id="{3FEC80E6-F009-DE4B-88A2-55F385AAFB0E}"/>
              </a:ext>
            </a:extLst>
          </p:cNvPr>
          <p:cNvSpPr>
            <a:spLocks noGrp="1"/>
          </p:cNvSpPr>
          <p:nvPr>
            <p:ph type="sldNum" sz="quarter" idx="12"/>
          </p:nvPr>
        </p:nvSpPr>
        <p:spPr/>
        <p:txBody>
          <a:bodyPr/>
          <a:lstStyle/>
          <a:p>
            <a:fld id="{02ED155D-8ECB-A347-AEC4-C8E3F9CC21E3}" type="slidenum">
              <a:rPr lang="fi-FI" smtClean="0"/>
              <a:pPr/>
              <a:t>‹#›</a:t>
            </a:fld>
            <a:endParaRPr lang="fi-FI"/>
          </a:p>
        </p:txBody>
      </p:sp>
      <p:sp>
        <p:nvSpPr>
          <p:cNvPr id="9" name="Picture Placeholder 8">
            <a:extLst>
              <a:ext uri="{FF2B5EF4-FFF2-40B4-BE49-F238E27FC236}">
                <a16:creationId xmlns:a16="http://schemas.microsoft.com/office/drawing/2014/main" id="{8E48FB07-0595-9C42-AC3A-47A0E03344D1}"/>
              </a:ext>
            </a:extLst>
          </p:cNvPr>
          <p:cNvSpPr>
            <a:spLocks noGrp="1"/>
          </p:cNvSpPr>
          <p:nvPr>
            <p:ph type="pic" sz="quarter" idx="13"/>
          </p:nvPr>
        </p:nvSpPr>
        <p:spPr>
          <a:xfrm>
            <a:off x="0" y="1528354"/>
            <a:ext cx="12192000" cy="5329646"/>
          </a:xfrm>
          <a:solidFill>
            <a:schemeClr val="bg1">
              <a:lumMod val="95000"/>
            </a:schemeClr>
          </a:solidFill>
        </p:spPr>
        <p:txBody>
          <a:bodyPr>
            <a:normAutofit/>
          </a:bodyPr>
          <a:lstStyle>
            <a:lvl1pPr marL="0" indent="0">
              <a:buFontTx/>
              <a:buNone/>
              <a:defRPr sz="1200"/>
            </a:lvl1pPr>
          </a:lstStyle>
          <a:p>
            <a:endParaRPr lang="fi-FI"/>
          </a:p>
        </p:txBody>
      </p:sp>
    </p:spTree>
    <p:extLst>
      <p:ext uri="{BB962C8B-B14F-4D97-AF65-F5344CB8AC3E}">
        <p14:creationId xmlns:p14="http://schemas.microsoft.com/office/powerpoint/2010/main" val="16673330"/>
      </p:ext>
    </p:extLst>
  </p:cSld>
  <p:clrMapOvr>
    <a:masterClrMapping/>
  </p:clrMapOvr>
  <p:hf hdr="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Otsikkonosto ja kokoruudun kuva">
    <p:spTree>
      <p:nvGrpSpPr>
        <p:cNvPr id="1" name=""/>
        <p:cNvGrpSpPr/>
        <p:nvPr/>
      </p:nvGrpSpPr>
      <p:grpSpPr>
        <a:xfrm>
          <a:off x="0" y="0"/>
          <a:ext cx="0" cy="0"/>
          <a:chOff x="0" y="0"/>
          <a:chExt cx="0" cy="0"/>
        </a:xfrm>
      </p:grpSpPr>
      <p:sp>
        <p:nvSpPr>
          <p:cNvPr id="5" name="Päivämäärän paikkamerkki 4">
            <a:extLst>
              <a:ext uri="{FF2B5EF4-FFF2-40B4-BE49-F238E27FC236}">
                <a16:creationId xmlns:a16="http://schemas.microsoft.com/office/drawing/2014/main" id="{E1F3B09D-135F-694A-8545-2348068F2D8C}"/>
              </a:ext>
            </a:extLst>
          </p:cNvPr>
          <p:cNvSpPr>
            <a:spLocks noGrp="1"/>
          </p:cNvSpPr>
          <p:nvPr>
            <p:ph type="dt" sz="half" idx="10"/>
          </p:nvPr>
        </p:nvSpPr>
        <p:spPr/>
        <p:txBody>
          <a:bodyPr/>
          <a:lstStyle/>
          <a:p>
            <a:fld id="{A4F1CB99-5962-7342-AD8B-F33A34AD7454}" type="datetime1">
              <a:rPr lang="fi-FI" smtClean="0"/>
              <a:pPr/>
              <a:t>15.5.2020</a:t>
            </a:fld>
            <a:endParaRPr lang="fi-FI"/>
          </a:p>
        </p:txBody>
      </p:sp>
      <p:sp>
        <p:nvSpPr>
          <p:cNvPr id="6" name="Alatunnisteen paikkamerkki 5">
            <a:extLst>
              <a:ext uri="{FF2B5EF4-FFF2-40B4-BE49-F238E27FC236}">
                <a16:creationId xmlns:a16="http://schemas.microsoft.com/office/drawing/2014/main" id="{FF694A27-6DFE-9D48-87E9-1A2388FCFD9E}"/>
              </a:ext>
            </a:extLst>
          </p:cNvPr>
          <p:cNvSpPr>
            <a:spLocks noGrp="1"/>
          </p:cNvSpPr>
          <p:nvPr>
            <p:ph type="ftr" sz="quarter" idx="11"/>
          </p:nvPr>
        </p:nvSpPr>
        <p:spPr/>
        <p:txBody>
          <a:bodyPr/>
          <a:lstStyle/>
          <a:p>
            <a:r>
              <a:rPr lang="fi-FI"/>
              <a:t>Esityksen tekijä</a:t>
            </a:r>
          </a:p>
        </p:txBody>
      </p:sp>
      <p:sp>
        <p:nvSpPr>
          <p:cNvPr id="7" name="Dian numeron paikkamerkki 6">
            <a:extLst>
              <a:ext uri="{FF2B5EF4-FFF2-40B4-BE49-F238E27FC236}">
                <a16:creationId xmlns:a16="http://schemas.microsoft.com/office/drawing/2014/main" id="{3FEC80E6-F009-DE4B-88A2-55F385AAFB0E}"/>
              </a:ext>
            </a:extLst>
          </p:cNvPr>
          <p:cNvSpPr>
            <a:spLocks noGrp="1"/>
          </p:cNvSpPr>
          <p:nvPr>
            <p:ph type="sldNum" sz="quarter" idx="12"/>
          </p:nvPr>
        </p:nvSpPr>
        <p:spPr/>
        <p:txBody>
          <a:bodyPr/>
          <a:lstStyle/>
          <a:p>
            <a:fld id="{02ED155D-8ECB-A347-AEC4-C8E3F9CC21E3}" type="slidenum">
              <a:rPr lang="fi-FI" smtClean="0"/>
              <a:pPr/>
              <a:t>‹#›</a:t>
            </a:fld>
            <a:endParaRPr lang="fi-FI"/>
          </a:p>
        </p:txBody>
      </p:sp>
      <p:sp>
        <p:nvSpPr>
          <p:cNvPr id="56" name="Picture Placeholder 55">
            <a:extLst>
              <a:ext uri="{FF2B5EF4-FFF2-40B4-BE49-F238E27FC236}">
                <a16:creationId xmlns:a16="http://schemas.microsoft.com/office/drawing/2014/main" id="{3ED430B0-A761-C341-B995-5E3D0CEF3397}"/>
              </a:ext>
            </a:extLst>
          </p:cNvPr>
          <p:cNvSpPr>
            <a:spLocks noGrp="1"/>
          </p:cNvSpPr>
          <p:nvPr>
            <p:ph type="pic" sz="quarter" idx="13"/>
          </p:nvPr>
        </p:nvSpPr>
        <p:spPr>
          <a:xfrm>
            <a:off x="0" y="0"/>
            <a:ext cx="12192000" cy="6858000"/>
          </a:xfrm>
          <a:custGeom>
            <a:avLst/>
            <a:gdLst>
              <a:gd name="connsiteX0" fmla="*/ 7092982 w 12192000"/>
              <a:gd name="connsiteY0" fmla="*/ 826135 h 6858000"/>
              <a:gd name="connsiteX1" fmla="*/ 6835579 w 12192000"/>
              <a:gd name="connsiteY1" fmla="*/ 1083538 h 6858000"/>
              <a:gd name="connsiteX2" fmla="*/ 6835579 w 12192000"/>
              <a:gd name="connsiteY2" fmla="*/ 3027452 h 6858000"/>
              <a:gd name="connsiteX3" fmla="*/ 7092982 w 12192000"/>
              <a:gd name="connsiteY3" fmla="*/ 3284855 h 6858000"/>
              <a:gd name="connsiteX4" fmla="*/ 10962211 w 12192000"/>
              <a:gd name="connsiteY4" fmla="*/ 3284855 h 6858000"/>
              <a:gd name="connsiteX5" fmla="*/ 11219614 w 12192000"/>
              <a:gd name="connsiteY5" fmla="*/ 3027452 h 6858000"/>
              <a:gd name="connsiteX6" fmla="*/ 11219614 w 12192000"/>
              <a:gd name="connsiteY6" fmla="*/ 1083538 h 6858000"/>
              <a:gd name="connsiteX7" fmla="*/ 10962211 w 12192000"/>
              <a:gd name="connsiteY7" fmla="*/ 826135 h 6858000"/>
              <a:gd name="connsiteX8" fmla="*/ 0 w 12192000"/>
              <a:gd name="connsiteY8" fmla="*/ 0 h 6858000"/>
              <a:gd name="connsiteX9" fmla="*/ 12192000 w 12192000"/>
              <a:gd name="connsiteY9" fmla="*/ 0 h 6858000"/>
              <a:gd name="connsiteX10" fmla="*/ 1219200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7092982" y="826135"/>
                </a:moveTo>
                <a:cubicBezTo>
                  <a:pt x="6950822" y="826135"/>
                  <a:pt x="6835579" y="941378"/>
                  <a:pt x="6835579" y="1083538"/>
                </a:cubicBezTo>
                <a:lnTo>
                  <a:pt x="6835579" y="3027452"/>
                </a:lnTo>
                <a:cubicBezTo>
                  <a:pt x="6835579" y="3169612"/>
                  <a:pt x="6950822" y="3284855"/>
                  <a:pt x="7092982" y="3284855"/>
                </a:cubicBezTo>
                <a:lnTo>
                  <a:pt x="10962211" y="3284855"/>
                </a:lnTo>
                <a:cubicBezTo>
                  <a:pt x="11104371" y="3284855"/>
                  <a:pt x="11219614" y="3169612"/>
                  <a:pt x="11219614" y="3027452"/>
                </a:cubicBezTo>
                <a:lnTo>
                  <a:pt x="11219614" y="1083538"/>
                </a:lnTo>
                <a:cubicBezTo>
                  <a:pt x="11219614" y="941378"/>
                  <a:pt x="11104371" y="826135"/>
                  <a:pt x="10962211" y="826135"/>
                </a:cubicBezTo>
                <a:close/>
                <a:moveTo>
                  <a:pt x="0" y="0"/>
                </a:moveTo>
                <a:lnTo>
                  <a:pt x="12192000" y="0"/>
                </a:lnTo>
                <a:lnTo>
                  <a:pt x="12192000" y="6858000"/>
                </a:lnTo>
                <a:lnTo>
                  <a:pt x="0" y="6858000"/>
                </a:lnTo>
                <a:close/>
              </a:path>
            </a:pathLst>
          </a:custGeom>
          <a:solidFill>
            <a:schemeClr val="bg1">
              <a:lumMod val="95000"/>
            </a:schemeClr>
          </a:solidFill>
        </p:spPr>
        <p:txBody>
          <a:bodyPr wrap="square">
            <a:noAutofit/>
          </a:bodyPr>
          <a:lstStyle>
            <a:lvl1pPr marL="0" indent="0">
              <a:buFontTx/>
              <a:buNone/>
              <a:defRPr sz="1200"/>
            </a:lvl1pPr>
          </a:lstStyle>
          <a:p>
            <a:endParaRPr lang="fi-FI"/>
          </a:p>
        </p:txBody>
      </p:sp>
      <p:sp>
        <p:nvSpPr>
          <p:cNvPr id="15" name="Rounded Rectangle 14">
            <a:extLst>
              <a:ext uri="{FF2B5EF4-FFF2-40B4-BE49-F238E27FC236}">
                <a16:creationId xmlns:a16="http://schemas.microsoft.com/office/drawing/2014/main" id="{DBB01711-D5DB-4D42-894E-BFA04942F330}"/>
              </a:ext>
            </a:extLst>
          </p:cNvPr>
          <p:cNvSpPr/>
          <p:nvPr userDrawn="1"/>
        </p:nvSpPr>
        <p:spPr>
          <a:xfrm>
            <a:off x="6835579" y="826135"/>
            <a:ext cx="4384035" cy="2458720"/>
          </a:xfrm>
          <a:prstGeom prst="roundRect">
            <a:avLst>
              <a:gd name="adj" fmla="val 1046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4" name="Otsikko 1">
            <a:extLst>
              <a:ext uri="{FF2B5EF4-FFF2-40B4-BE49-F238E27FC236}">
                <a16:creationId xmlns:a16="http://schemas.microsoft.com/office/drawing/2014/main" id="{93F0123E-D51D-4842-9EF7-4B793454BF55}"/>
              </a:ext>
            </a:extLst>
          </p:cNvPr>
          <p:cNvSpPr>
            <a:spLocks noGrp="1"/>
          </p:cNvSpPr>
          <p:nvPr>
            <p:ph type="title"/>
          </p:nvPr>
        </p:nvSpPr>
        <p:spPr>
          <a:xfrm>
            <a:off x="7142480" y="1117599"/>
            <a:ext cx="3789680" cy="1879601"/>
          </a:xfrm>
        </p:spPr>
        <p:txBody>
          <a:bodyPr anchor="ctr">
            <a:normAutofit/>
          </a:bodyPr>
          <a:lstStyle>
            <a:lvl1pPr>
              <a:defRPr sz="2400"/>
            </a:lvl1pPr>
          </a:lstStyle>
          <a:p>
            <a:r>
              <a:rPr lang="en-US"/>
              <a:t>Click to edit Master title style</a:t>
            </a:r>
            <a:endParaRPr lang="fi-FI"/>
          </a:p>
        </p:txBody>
      </p:sp>
    </p:spTree>
    <p:extLst>
      <p:ext uri="{BB962C8B-B14F-4D97-AF65-F5344CB8AC3E}">
        <p14:creationId xmlns:p14="http://schemas.microsoft.com/office/powerpoint/2010/main" val="1021698751"/>
      </p:ext>
    </p:extLst>
  </p:cSld>
  <p:clrMapOvr>
    <a:masterClrMapping/>
  </p:clrMapOvr>
  <p:hf hdr="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tsikko vasemmalla ja yhden palstan sisältö">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364C44FD-BF02-924E-9509-5DB93BDC540A}"/>
              </a:ext>
            </a:extLst>
          </p:cNvPr>
          <p:cNvSpPr>
            <a:spLocks noGrp="1"/>
          </p:cNvSpPr>
          <p:nvPr>
            <p:ph idx="1"/>
          </p:nvPr>
        </p:nvSpPr>
        <p:spPr>
          <a:xfrm>
            <a:off x="4431710" y="567891"/>
            <a:ext cx="6922089" cy="4963936"/>
          </a:xfrm>
        </p:spPr>
        <p:txBody>
          <a:bodyPr/>
          <a:lstStyle/>
          <a:p>
            <a:pPr lvl="0"/>
            <a:r>
              <a:rPr lang="en-US"/>
              <a:t>Click to edit Master text styles</a:t>
            </a:r>
          </a:p>
        </p:txBody>
      </p:sp>
      <p:sp>
        <p:nvSpPr>
          <p:cNvPr id="4" name="Päivämäärän paikkamerkki 3">
            <a:extLst>
              <a:ext uri="{FF2B5EF4-FFF2-40B4-BE49-F238E27FC236}">
                <a16:creationId xmlns:a16="http://schemas.microsoft.com/office/drawing/2014/main" id="{6F14D6E6-8315-DC43-9666-4033DDA106CC}"/>
              </a:ext>
            </a:extLst>
          </p:cNvPr>
          <p:cNvSpPr>
            <a:spLocks noGrp="1"/>
          </p:cNvSpPr>
          <p:nvPr>
            <p:ph type="dt" sz="half" idx="10"/>
          </p:nvPr>
        </p:nvSpPr>
        <p:spPr/>
        <p:txBody>
          <a:bodyPr/>
          <a:lstStyle/>
          <a:p>
            <a:fld id="{A4F1CB99-5962-7342-AD8B-F33A34AD7454}" type="datetime1">
              <a:rPr lang="fi-FI" smtClean="0"/>
              <a:pPr/>
              <a:t>15.5.2020</a:t>
            </a:fld>
            <a:endParaRPr lang="fi-FI"/>
          </a:p>
        </p:txBody>
      </p:sp>
      <p:sp>
        <p:nvSpPr>
          <p:cNvPr id="5" name="Alatunnisteen paikkamerkki 4">
            <a:extLst>
              <a:ext uri="{FF2B5EF4-FFF2-40B4-BE49-F238E27FC236}">
                <a16:creationId xmlns:a16="http://schemas.microsoft.com/office/drawing/2014/main" id="{2F42DA0C-E396-F546-A6BB-71836B67CE64}"/>
              </a:ext>
            </a:extLst>
          </p:cNvPr>
          <p:cNvSpPr>
            <a:spLocks noGrp="1"/>
          </p:cNvSpPr>
          <p:nvPr>
            <p:ph type="ftr" sz="quarter" idx="11"/>
          </p:nvPr>
        </p:nvSpPr>
        <p:spPr/>
        <p:txBody>
          <a:bodyPr/>
          <a:lstStyle/>
          <a:p>
            <a:r>
              <a:rPr lang="fi-FI"/>
              <a:t>Esityksen tekijä</a:t>
            </a:r>
          </a:p>
        </p:txBody>
      </p:sp>
      <p:sp>
        <p:nvSpPr>
          <p:cNvPr id="6" name="Dian numeron paikkamerkki 5">
            <a:extLst>
              <a:ext uri="{FF2B5EF4-FFF2-40B4-BE49-F238E27FC236}">
                <a16:creationId xmlns:a16="http://schemas.microsoft.com/office/drawing/2014/main" id="{6EE213AD-D195-8740-A212-460BDC4E1DCD}"/>
              </a:ext>
            </a:extLst>
          </p:cNvPr>
          <p:cNvSpPr>
            <a:spLocks noGrp="1"/>
          </p:cNvSpPr>
          <p:nvPr>
            <p:ph type="sldNum" sz="quarter" idx="12"/>
          </p:nvPr>
        </p:nvSpPr>
        <p:spPr/>
        <p:txBody>
          <a:bodyPr/>
          <a:lstStyle/>
          <a:p>
            <a:fld id="{02ED155D-8ECB-A347-AEC4-C8E3F9CC21E3}" type="slidenum">
              <a:rPr lang="fi-FI" smtClean="0"/>
              <a:pPr/>
              <a:t>‹#›</a:t>
            </a:fld>
            <a:endParaRPr lang="fi-FI"/>
          </a:p>
        </p:txBody>
      </p:sp>
      <p:sp>
        <p:nvSpPr>
          <p:cNvPr id="8" name="Otsikko 1">
            <a:extLst>
              <a:ext uri="{FF2B5EF4-FFF2-40B4-BE49-F238E27FC236}">
                <a16:creationId xmlns:a16="http://schemas.microsoft.com/office/drawing/2014/main" id="{9AE970FE-74D3-4643-A585-358203EE22BC}"/>
              </a:ext>
            </a:extLst>
          </p:cNvPr>
          <p:cNvSpPr>
            <a:spLocks noGrp="1"/>
          </p:cNvSpPr>
          <p:nvPr>
            <p:ph type="title"/>
          </p:nvPr>
        </p:nvSpPr>
        <p:spPr>
          <a:xfrm>
            <a:off x="838200" y="567891"/>
            <a:ext cx="3224620" cy="4177364"/>
          </a:xfrm>
        </p:spPr>
        <p:txBody>
          <a:bodyPr anchor="t">
            <a:normAutofit/>
          </a:bodyPr>
          <a:lstStyle>
            <a:lvl1pPr>
              <a:defRPr sz="2800"/>
            </a:lvl1pPr>
          </a:lstStyle>
          <a:p>
            <a:r>
              <a:rPr lang="en-US"/>
              <a:t>Click to edit Master title style</a:t>
            </a:r>
            <a:endParaRPr lang="fi-FI"/>
          </a:p>
        </p:txBody>
      </p:sp>
    </p:spTree>
    <p:extLst>
      <p:ext uri="{BB962C8B-B14F-4D97-AF65-F5344CB8AC3E}">
        <p14:creationId xmlns:p14="http://schemas.microsoft.com/office/powerpoint/2010/main" val="4193899231"/>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tsikko vasemmalla ja kahden palstan sisältö">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D240EBBE-AE78-4B4D-9181-43F3DA2933C2}"/>
              </a:ext>
            </a:extLst>
          </p:cNvPr>
          <p:cNvSpPr>
            <a:spLocks noGrp="1"/>
          </p:cNvSpPr>
          <p:nvPr>
            <p:ph sz="half" idx="1"/>
          </p:nvPr>
        </p:nvSpPr>
        <p:spPr>
          <a:xfrm>
            <a:off x="4431710" y="567891"/>
            <a:ext cx="3276600" cy="5609072"/>
          </a:xfrm>
        </p:spPr>
        <p:txBody>
          <a:bodyPr/>
          <a:lstStyle/>
          <a:p>
            <a:pPr lvl="0"/>
            <a:r>
              <a:rPr lang="en-US"/>
              <a:t>Click to edit Master text styles</a:t>
            </a:r>
          </a:p>
        </p:txBody>
      </p:sp>
      <p:sp>
        <p:nvSpPr>
          <p:cNvPr id="4" name="Sisällön paikkamerkki 3">
            <a:extLst>
              <a:ext uri="{FF2B5EF4-FFF2-40B4-BE49-F238E27FC236}">
                <a16:creationId xmlns:a16="http://schemas.microsoft.com/office/drawing/2014/main" id="{34B4AA2F-B6E9-1649-A2EA-4244CB1C2151}"/>
              </a:ext>
            </a:extLst>
          </p:cNvPr>
          <p:cNvSpPr>
            <a:spLocks noGrp="1"/>
          </p:cNvSpPr>
          <p:nvPr>
            <p:ph sz="half" idx="2"/>
          </p:nvPr>
        </p:nvSpPr>
        <p:spPr>
          <a:xfrm>
            <a:off x="8077200" y="567891"/>
            <a:ext cx="3276600" cy="5609072"/>
          </a:xfrm>
        </p:spPr>
        <p:txBody>
          <a:bodyPr/>
          <a:lstStyle/>
          <a:p>
            <a:pPr lvl="0"/>
            <a:r>
              <a:rPr lang="en-US"/>
              <a:t>Click to edit Master text styles</a:t>
            </a:r>
          </a:p>
        </p:txBody>
      </p:sp>
      <p:sp>
        <p:nvSpPr>
          <p:cNvPr id="5" name="Päivämäärän paikkamerkki 4">
            <a:extLst>
              <a:ext uri="{FF2B5EF4-FFF2-40B4-BE49-F238E27FC236}">
                <a16:creationId xmlns:a16="http://schemas.microsoft.com/office/drawing/2014/main" id="{E1F3B09D-135F-694A-8545-2348068F2D8C}"/>
              </a:ext>
            </a:extLst>
          </p:cNvPr>
          <p:cNvSpPr>
            <a:spLocks noGrp="1"/>
          </p:cNvSpPr>
          <p:nvPr>
            <p:ph type="dt" sz="half" idx="10"/>
          </p:nvPr>
        </p:nvSpPr>
        <p:spPr/>
        <p:txBody>
          <a:bodyPr/>
          <a:lstStyle/>
          <a:p>
            <a:fld id="{A4F1CB99-5962-7342-AD8B-F33A34AD7454}" type="datetime1">
              <a:rPr lang="fi-FI" smtClean="0"/>
              <a:pPr/>
              <a:t>15.5.2020</a:t>
            </a:fld>
            <a:endParaRPr lang="fi-FI"/>
          </a:p>
        </p:txBody>
      </p:sp>
      <p:sp>
        <p:nvSpPr>
          <p:cNvPr id="6" name="Alatunnisteen paikkamerkki 5">
            <a:extLst>
              <a:ext uri="{FF2B5EF4-FFF2-40B4-BE49-F238E27FC236}">
                <a16:creationId xmlns:a16="http://schemas.microsoft.com/office/drawing/2014/main" id="{FF694A27-6DFE-9D48-87E9-1A2388FCFD9E}"/>
              </a:ext>
            </a:extLst>
          </p:cNvPr>
          <p:cNvSpPr>
            <a:spLocks noGrp="1"/>
          </p:cNvSpPr>
          <p:nvPr>
            <p:ph type="ftr" sz="quarter" idx="11"/>
          </p:nvPr>
        </p:nvSpPr>
        <p:spPr/>
        <p:txBody>
          <a:bodyPr/>
          <a:lstStyle/>
          <a:p>
            <a:r>
              <a:rPr lang="fi-FI"/>
              <a:t>Esityksen tekijä</a:t>
            </a:r>
          </a:p>
        </p:txBody>
      </p:sp>
      <p:sp>
        <p:nvSpPr>
          <p:cNvPr id="7" name="Dian numeron paikkamerkki 6">
            <a:extLst>
              <a:ext uri="{FF2B5EF4-FFF2-40B4-BE49-F238E27FC236}">
                <a16:creationId xmlns:a16="http://schemas.microsoft.com/office/drawing/2014/main" id="{3FEC80E6-F009-DE4B-88A2-55F385AAFB0E}"/>
              </a:ext>
            </a:extLst>
          </p:cNvPr>
          <p:cNvSpPr>
            <a:spLocks noGrp="1"/>
          </p:cNvSpPr>
          <p:nvPr>
            <p:ph type="sldNum" sz="quarter" idx="12"/>
          </p:nvPr>
        </p:nvSpPr>
        <p:spPr/>
        <p:txBody>
          <a:bodyPr/>
          <a:lstStyle/>
          <a:p>
            <a:fld id="{02ED155D-8ECB-A347-AEC4-C8E3F9CC21E3}" type="slidenum">
              <a:rPr lang="fi-FI" smtClean="0"/>
              <a:pPr/>
              <a:t>‹#›</a:t>
            </a:fld>
            <a:endParaRPr lang="fi-FI"/>
          </a:p>
        </p:txBody>
      </p:sp>
      <p:sp>
        <p:nvSpPr>
          <p:cNvPr id="8" name="Otsikko 1">
            <a:extLst>
              <a:ext uri="{FF2B5EF4-FFF2-40B4-BE49-F238E27FC236}">
                <a16:creationId xmlns:a16="http://schemas.microsoft.com/office/drawing/2014/main" id="{B7AFFAA8-63B9-1B44-A7BE-0D6A03EF6E28}"/>
              </a:ext>
            </a:extLst>
          </p:cNvPr>
          <p:cNvSpPr>
            <a:spLocks noGrp="1"/>
          </p:cNvSpPr>
          <p:nvPr>
            <p:ph type="title"/>
          </p:nvPr>
        </p:nvSpPr>
        <p:spPr>
          <a:xfrm>
            <a:off x="838200" y="567891"/>
            <a:ext cx="3224620" cy="4177364"/>
          </a:xfrm>
        </p:spPr>
        <p:txBody>
          <a:bodyPr anchor="t">
            <a:normAutofit/>
          </a:bodyPr>
          <a:lstStyle>
            <a:lvl1pPr>
              <a:defRPr sz="2800"/>
            </a:lvl1pPr>
          </a:lstStyle>
          <a:p>
            <a:r>
              <a:rPr lang="en-US"/>
              <a:t>Click to edit Master title style</a:t>
            </a:r>
            <a:endParaRPr lang="fi-FI"/>
          </a:p>
        </p:txBody>
      </p:sp>
    </p:spTree>
    <p:extLst>
      <p:ext uri="{BB962C8B-B14F-4D97-AF65-F5344CB8AC3E}">
        <p14:creationId xmlns:p14="http://schemas.microsoft.com/office/powerpoint/2010/main" val="3592334674"/>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tsikko vasemmalla, tekstipalsta ja kuva">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5B935E4E-F94D-E640-8CC0-06ACF0D155C2}"/>
              </a:ext>
            </a:extLst>
          </p:cNvPr>
          <p:cNvSpPr>
            <a:spLocks noGrp="1"/>
          </p:cNvSpPr>
          <p:nvPr>
            <p:ph type="pic" sz="quarter" idx="13"/>
          </p:nvPr>
        </p:nvSpPr>
        <p:spPr>
          <a:xfrm>
            <a:off x="8077200" y="567890"/>
            <a:ext cx="3276600" cy="5609072"/>
          </a:xfrm>
          <a:solidFill>
            <a:schemeClr val="bg1">
              <a:lumMod val="95000"/>
            </a:schemeClr>
          </a:solidFill>
        </p:spPr>
        <p:txBody>
          <a:bodyPr>
            <a:normAutofit/>
          </a:bodyPr>
          <a:lstStyle>
            <a:lvl1pPr marL="0" indent="0">
              <a:buFontTx/>
              <a:buNone/>
              <a:defRPr sz="1200"/>
            </a:lvl1pPr>
          </a:lstStyle>
          <a:p>
            <a:endParaRPr lang="fi-FI"/>
          </a:p>
        </p:txBody>
      </p:sp>
      <p:sp>
        <p:nvSpPr>
          <p:cNvPr id="3" name="Sisällön paikkamerkki 2">
            <a:extLst>
              <a:ext uri="{FF2B5EF4-FFF2-40B4-BE49-F238E27FC236}">
                <a16:creationId xmlns:a16="http://schemas.microsoft.com/office/drawing/2014/main" id="{D240EBBE-AE78-4B4D-9181-43F3DA2933C2}"/>
              </a:ext>
            </a:extLst>
          </p:cNvPr>
          <p:cNvSpPr>
            <a:spLocks noGrp="1"/>
          </p:cNvSpPr>
          <p:nvPr>
            <p:ph sz="half" idx="1"/>
          </p:nvPr>
        </p:nvSpPr>
        <p:spPr>
          <a:xfrm>
            <a:off x="4431710" y="567891"/>
            <a:ext cx="3276600" cy="5609072"/>
          </a:xfrm>
        </p:spPr>
        <p:txBody>
          <a:bodyPr/>
          <a:lstStyle/>
          <a:p>
            <a:pPr lvl="0"/>
            <a:r>
              <a:rPr lang="en-US"/>
              <a:t>Click to edit Master text styles</a:t>
            </a:r>
          </a:p>
        </p:txBody>
      </p:sp>
      <p:sp>
        <p:nvSpPr>
          <p:cNvPr id="5" name="Päivämäärän paikkamerkki 4">
            <a:extLst>
              <a:ext uri="{FF2B5EF4-FFF2-40B4-BE49-F238E27FC236}">
                <a16:creationId xmlns:a16="http://schemas.microsoft.com/office/drawing/2014/main" id="{E1F3B09D-135F-694A-8545-2348068F2D8C}"/>
              </a:ext>
            </a:extLst>
          </p:cNvPr>
          <p:cNvSpPr>
            <a:spLocks noGrp="1"/>
          </p:cNvSpPr>
          <p:nvPr>
            <p:ph type="dt" sz="half" idx="10"/>
          </p:nvPr>
        </p:nvSpPr>
        <p:spPr/>
        <p:txBody>
          <a:bodyPr/>
          <a:lstStyle/>
          <a:p>
            <a:fld id="{A4F1CB99-5962-7342-AD8B-F33A34AD7454}" type="datetime1">
              <a:rPr lang="fi-FI" smtClean="0"/>
              <a:pPr/>
              <a:t>15.5.2020</a:t>
            </a:fld>
            <a:endParaRPr lang="fi-FI"/>
          </a:p>
        </p:txBody>
      </p:sp>
      <p:sp>
        <p:nvSpPr>
          <p:cNvPr id="6" name="Alatunnisteen paikkamerkki 5">
            <a:extLst>
              <a:ext uri="{FF2B5EF4-FFF2-40B4-BE49-F238E27FC236}">
                <a16:creationId xmlns:a16="http://schemas.microsoft.com/office/drawing/2014/main" id="{FF694A27-6DFE-9D48-87E9-1A2388FCFD9E}"/>
              </a:ext>
            </a:extLst>
          </p:cNvPr>
          <p:cNvSpPr>
            <a:spLocks noGrp="1"/>
          </p:cNvSpPr>
          <p:nvPr>
            <p:ph type="ftr" sz="quarter" idx="11"/>
          </p:nvPr>
        </p:nvSpPr>
        <p:spPr/>
        <p:txBody>
          <a:bodyPr/>
          <a:lstStyle/>
          <a:p>
            <a:r>
              <a:rPr lang="fi-FI"/>
              <a:t>Esityksen tekijä</a:t>
            </a:r>
          </a:p>
        </p:txBody>
      </p:sp>
      <p:sp>
        <p:nvSpPr>
          <p:cNvPr id="7" name="Dian numeron paikkamerkki 6">
            <a:extLst>
              <a:ext uri="{FF2B5EF4-FFF2-40B4-BE49-F238E27FC236}">
                <a16:creationId xmlns:a16="http://schemas.microsoft.com/office/drawing/2014/main" id="{3FEC80E6-F009-DE4B-88A2-55F385AAFB0E}"/>
              </a:ext>
            </a:extLst>
          </p:cNvPr>
          <p:cNvSpPr>
            <a:spLocks noGrp="1"/>
          </p:cNvSpPr>
          <p:nvPr>
            <p:ph type="sldNum" sz="quarter" idx="12"/>
          </p:nvPr>
        </p:nvSpPr>
        <p:spPr/>
        <p:txBody>
          <a:bodyPr/>
          <a:lstStyle/>
          <a:p>
            <a:fld id="{02ED155D-8ECB-A347-AEC4-C8E3F9CC21E3}" type="slidenum">
              <a:rPr lang="fi-FI" smtClean="0"/>
              <a:pPr/>
              <a:t>‹#›</a:t>
            </a:fld>
            <a:endParaRPr lang="fi-FI"/>
          </a:p>
        </p:txBody>
      </p:sp>
      <p:sp>
        <p:nvSpPr>
          <p:cNvPr id="8" name="Otsikko 1">
            <a:extLst>
              <a:ext uri="{FF2B5EF4-FFF2-40B4-BE49-F238E27FC236}">
                <a16:creationId xmlns:a16="http://schemas.microsoft.com/office/drawing/2014/main" id="{B7AFFAA8-63B9-1B44-A7BE-0D6A03EF6E28}"/>
              </a:ext>
            </a:extLst>
          </p:cNvPr>
          <p:cNvSpPr>
            <a:spLocks noGrp="1"/>
          </p:cNvSpPr>
          <p:nvPr>
            <p:ph type="title"/>
          </p:nvPr>
        </p:nvSpPr>
        <p:spPr>
          <a:xfrm>
            <a:off x="838200" y="567891"/>
            <a:ext cx="3224620" cy="4177364"/>
          </a:xfrm>
        </p:spPr>
        <p:txBody>
          <a:bodyPr anchor="t">
            <a:normAutofit/>
          </a:bodyPr>
          <a:lstStyle>
            <a:lvl1pPr>
              <a:defRPr sz="2800"/>
            </a:lvl1pPr>
          </a:lstStyle>
          <a:p>
            <a:r>
              <a:rPr lang="en-US"/>
              <a:t>Click to edit Master title style</a:t>
            </a:r>
            <a:endParaRPr lang="fi-FI"/>
          </a:p>
        </p:txBody>
      </p:sp>
    </p:spTree>
    <p:extLst>
      <p:ext uri="{BB962C8B-B14F-4D97-AF65-F5344CB8AC3E}">
        <p14:creationId xmlns:p14="http://schemas.microsoft.com/office/powerpoint/2010/main" val="1003571220"/>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tsikko vasemmalla, tekstipalsta ja leveä kuva">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5B935E4E-F94D-E640-8CC0-06ACF0D155C2}"/>
              </a:ext>
            </a:extLst>
          </p:cNvPr>
          <p:cNvSpPr>
            <a:spLocks noGrp="1"/>
          </p:cNvSpPr>
          <p:nvPr>
            <p:ph type="pic" sz="quarter" idx="13"/>
          </p:nvPr>
        </p:nvSpPr>
        <p:spPr>
          <a:xfrm>
            <a:off x="4431710" y="2946400"/>
            <a:ext cx="6922090" cy="3230562"/>
          </a:xfrm>
          <a:solidFill>
            <a:schemeClr val="bg1">
              <a:lumMod val="95000"/>
            </a:schemeClr>
          </a:solidFill>
        </p:spPr>
        <p:txBody>
          <a:bodyPr>
            <a:normAutofit/>
          </a:bodyPr>
          <a:lstStyle>
            <a:lvl1pPr marL="0" indent="0">
              <a:buFontTx/>
              <a:buNone/>
              <a:defRPr sz="1200"/>
            </a:lvl1pPr>
          </a:lstStyle>
          <a:p>
            <a:endParaRPr lang="fi-FI"/>
          </a:p>
        </p:txBody>
      </p:sp>
      <p:sp>
        <p:nvSpPr>
          <p:cNvPr id="3" name="Sisällön paikkamerkki 2">
            <a:extLst>
              <a:ext uri="{FF2B5EF4-FFF2-40B4-BE49-F238E27FC236}">
                <a16:creationId xmlns:a16="http://schemas.microsoft.com/office/drawing/2014/main" id="{D240EBBE-AE78-4B4D-9181-43F3DA2933C2}"/>
              </a:ext>
            </a:extLst>
          </p:cNvPr>
          <p:cNvSpPr>
            <a:spLocks noGrp="1"/>
          </p:cNvSpPr>
          <p:nvPr>
            <p:ph sz="half" idx="1"/>
          </p:nvPr>
        </p:nvSpPr>
        <p:spPr>
          <a:xfrm>
            <a:off x="4431710" y="567891"/>
            <a:ext cx="6922090" cy="2043229"/>
          </a:xfrm>
        </p:spPr>
        <p:txBody>
          <a:bodyPr/>
          <a:lstStyle/>
          <a:p>
            <a:pPr lvl="0"/>
            <a:r>
              <a:rPr lang="en-US"/>
              <a:t>Click to edit Master text styles</a:t>
            </a:r>
          </a:p>
        </p:txBody>
      </p:sp>
      <p:sp>
        <p:nvSpPr>
          <p:cNvPr id="5" name="Päivämäärän paikkamerkki 4">
            <a:extLst>
              <a:ext uri="{FF2B5EF4-FFF2-40B4-BE49-F238E27FC236}">
                <a16:creationId xmlns:a16="http://schemas.microsoft.com/office/drawing/2014/main" id="{E1F3B09D-135F-694A-8545-2348068F2D8C}"/>
              </a:ext>
            </a:extLst>
          </p:cNvPr>
          <p:cNvSpPr>
            <a:spLocks noGrp="1"/>
          </p:cNvSpPr>
          <p:nvPr>
            <p:ph type="dt" sz="half" idx="10"/>
          </p:nvPr>
        </p:nvSpPr>
        <p:spPr/>
        <p:txBody>
          <a:bodyPr/>
          <a:lstStyle/>
          <a:p>
            <a:fld id="{A4F1CB99-5962-7342-AD8B-F33A34AD7454}" type="datetime1">
              <a:rPr lang="fi-FI" smtClean="0"/>
              <a:pPr/>
              <a:t>15.5.2020</a:t>
            </a:fld>
            <a:endParaRPr lang="fi-FI"/>
          </a:p>
        </p:txBody>
      </p:sp>
      <p:sp>
        <p:nvSpPr>
          <p:cNvPr id="6" name="Alatunnisteen paikkamerkki 5">
            <a:extLst>
              <a:ext uri="{FF2B5EF4-FFF2-40B4-BE49-F238E27FC236}">
                <a16:creationId xmlns:a16="http://schemas.microsoft.com/office/drawing/2014/main" id="{FF694A27-6DFE-9D48-87E9-1A2388FCFD9E}"/>
              </a:ext>
            </a:extLst>
          </p:cNvPr>
          <p:cNvSpPr>
            <a:spLocks noGrp="1"/>
          </p:cNvSpPr>
          <p:nvPr>
            <p:ph type="ftr" sz="quarter" idx="11"/>
          </p:nvPr>
        </p:nvSpPr>
        <p:spPr/>
        <p:txBody>
          <a:bodyPr/>
          <a:lstStyle/>
          <a:p>
            <a:r>
              <a:rPr lang="fi-FI"/>
              <a:t>Esityksen tekijä</a:t>
            </a:r>
          </a:p>
        </p:txBody>
      </p:sp>
      <p:sp>
        <p:nvSpPr>
          <p:cNvPr id="7" name="Dian numeron paikkamerkki 6">
            <a:extLst>
              <a:ext uri="{FF2B5EF4-FFF2-40B4-BE49-F238E27FC236}">
                <a16:creationId xmlns:a16="http://schemas.microsoft.com/office/drawing/2014/main" id="{3FEC80E6-F009-DE4B-88A2-55F385AAFB0E}"/>
              </a:ext>
            </a:extLst>
          </p:cNvPr>
          <p:cNvSpPr>
            <a:spLocks noGrp="1"/>
          </p:cNvSpPr>
          <p:nvPr>
            <p:ph type="sldNum" sz="quarter" idx="12"/>
          </p:nvPr>
        </p:nvSpPr>
        <p:spPr/>
        <p:txBody>
          <a:bodyPr/>
          <a:lstStyle/>
          <a:p>
            <a:fld id="{02ED155D-8ECB-A347-AEC4-C8E3F9CC21E3}" type="slidenum">
              <a:rPr lang="fi-FI" smtClean="0"/>
              <a:pPr/>
              <a:t>‹#›</a:t>
            </a:fld>
            <a:endParaRPr lang="fi-FI"/>
          </a:p>
        </p:txBody>
      </p:sp>
      <p:sp>
        <p:nvSpPr>
          <p:cNvPr id="8" name="Otsikko 1">
            <a:extLst>
              <a:ext uri="{FF2B5EF4-FFF2-40B4-BE49-F238E27FC236}">
                <a16:creationId xmlns:a16="http://schemas.microsoft.com/office/drawing/2014/main" id="{B7AFFAA8-63B9-1B44-A7BE-0D6A03EF6E28}"/>
              </a:ext>
            </a:extLst>
          </p:cNvPr>
          <p:cNvSpPr>
            <a:spLocks noGrp="1"/>
          </p:cNvSpPr>
          <p:nvPr>
            <p:ph type="title"/>
          </p:nvPr>
        </p:nvSpPr>
        <p:spPr>
          <a:xfrm>
            <a:off x="838200" y="567891"/>
            <a:ext cx="3224620" cy="4177364"/>
          </a:xfrm>
        </p:spPr>
        <p:txBody>
          <a:bodyPr anchor="t">
            <a:normAutofit/>
          </a:bodyPr>
          <a:lstStyle>
            <a:lvl1pPr>
              <a:defRPr sz="2800"/>
            </a:lvl1pPr>
          </a:lstStyle>
          <a:p>
            <a:r>
              <a:rPr lang="en-US"/>
              <a:t>Click to edit Master title style</a:t>
            </a:r>
            <a:endParaRPr lang="fi-FI"/>
          </a:p>
        </p:txBody>
      </p:sp>
    </p:spTree>
    <p:extLst>
      <p:ext uri="{BB962C8B-B14F-4D97-AF65-F5344CB8AC3E}">
        <p14:creationId xmlns:p14="http://schemas.microsoft.com/office/powerpoint/2010/main" val="774969747"/>
      </p:ext>
    </p:extLst>
  </p:cSld>
  <p:clrMapOvr>
    <a:masterClrMapping/>
  </p:clrMapOvr>
  <p:hf hdr="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yhjä sisältö">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6034718"/>
      </p:ext>
    </p:extLst>
  </p:cSld>
  <p:clrMapOvr>
    <a:masterClrMapping/>
  </p:clrMapOvr>
  <p:hf hdr="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Kuvatekstillinen sisältö">
    <p:spTree>
      <p:nvGrpSpPr>
        <p:cNvPr id="1" name=""/>
        <p:cNvGrpSpPr/>
        <p:nvPr/>
      </p:nvGrpSpPr>
      <p:grpSpPr>
        <a:xfrm>
          <a:off x="0" y="0"/>
          <a:ext cx="0" cy="0"/>
          <a:chOff x="0" y="0"/>
          <a:chExt cx="0" cy="0"/>
        </a:xfrm>
      </p:grpSpPr>
      <p:sp>
        <p:nvSpPr>
          <p:cNvPr id="8" name="Freeform 6">
            <a:extLst>
              <a:ext uri="{FF2B5EF4-FFF2-40B4-BE49-F238E27FC236}">
                <a16:creationId xmlns:a16="http://schemas.microsoft.com/office/drawing/2014/main" id="{D8D16138-8491-604B-AC04-DC1F62F9D0EB}"/>
              </a:ext>
            </a:extLst>
          </p:cNvPr>
          <p:cNvSpPr>
            <a:spLocks noChangeAspect="1"/>
          </p:cNvSpPr>
          <p:nvPr/>
        </p:nvSpPr>
        <p:spPr bwMode="auto">
          <a:xfrm>
            <a:off x="839788" y="1944384"/>
            <a:ext cx="441367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solidFill>
            <a:schemeClr val="tx2"/>
          </a:solidFill>
          <a:ln>
            <a:noFill/>
          </a:ln>
        </p:spPr>
        <p:style>
          <a:lnRef idx="1">
            <a:schemeClr val="accent1"/>
          </a:lnRef>
          <a:fillRef idx="3">
            <a:schemeClr val="accent1"/>
          </a:fillRef>
          <a:effectRef idx="2">
            <a:schemeClr val="accent1"/>
          </a:effectRef>
          <a:fontRef idx="minor">
            <a:schemeClr val="lt1"/>
          </a:fontRef>
        </p:style>
        <p:txBody>
          <a:bodyPr/>
          <a:lstStyle/>
          <a:p>
            <a:endParaRPr lang="fi-FI"/>
          </a:p>
        </p:txBody>
      </p:sp>
      <p:sp>
        <p:nvSpPr>
          <p:cNvPr id="3" name="Sisällön paikkamerkki 2">
            <a:extLst>
              <a:ext uri="{FF2B5EF4-FFF2-40B4-BE49-F238E27FC236}">
                <a16:creationId xmlns:a16="http://schemas.microsoft.com/office/drawing/2014/main" id="{662DE96C-202E-E147-9593-B512F2F8E9DC}"/>
              </a:ext>
            </a:extLst>
          </p:cNvPr>
          <p:cNvSpPr>
            <a:spLocks noGrp="1"/>
          </p:cNvSpPr>
          <p:nvPr>
            <p:ph idx="1"/>
          </p:nvPr>
        </p:nvSpPr>
        <p:spPr>
          <a:xfrm>
            <a:off x="5845996" y="1819275"/>
            <a:ext cx="5509391" cy="4041774"/>
          </a:xfrm>
        </p:spPr>
        <p:txBody>
          <a:bodyPr>
            <a:normAutofit/>
          </a:bodyPr>
          <a:lstStyle>
            <a:lvl1pPr marL="0" indent="0">
              <a:buNone/>
              <a:defRPr sz="2000">
                <a:latin typeface="Tahoma" panose="020B0604030504040204" pitchFamily="34" charset="0"/>
                <a:ea typeface="Tahoma" panose="020B0604030504040204" pitchFamily="34" charset="0"/>
                <a:cs typeface="Tahoma" panose="020B0604030504040204" pitchFamily="34" charset="0"/>
              </a:defRPr>
            </a:lvl1pPr>
            <a:lvl2pPr marL="457200" indent="0">
              <a:buNone/>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p:txBody>
      </p:sp>
      <p:sp>
        <p:nvSpPr>
          <p:cNvPr id="5" name="Päivämäärän paikkamerkki 4">
            <a:extLst>
              <a:ext uri="{FF2B5EF4-FFF2-40B4-BE49-F238E27FC236}">
                <a16:creationId xmlns:a16="http://schemas.microsoft.com/office/drawing/2014/main" id="{6DA32C50-08E5-1945-AF17-9BB08CF62CC7}"/>
              </a:ext>
            </a:extLst>
          </p:cNvPr>
          <p:cNvSpPr>
            <a:spLocks noGrp="1"/>
          </p:cNvSpPr>
          <p:nvPr>
            <p:ph type="dt" sz="half" idx="10"/>
          </p:nvPr>
        </p:nvSpPr>
        <p:spPr/>
        <p:txBody>
          <a:bodyPr/>
          <a:lstStyle/>
          <a:p>
            <a:fld id="{A4F1CB99-5962-7342-AD8B-F33A34AD7454}" type="datetime1">
              <a:rPr lang="fi-FI" smtClean="0"/>
              <a:pPr/>
              <a:t>15.5.2020</a:t>
            </a:fld>
            <a:endParaRPr lang="fi-FI"/>
          </a:p>
        </p:txBody>
      </p:sp>
      <p:sp>
        <p:nvSpPr>
          <p:cNvPr id="6" name="Alatunnisteen paikkamerkki 5">
            <a:extLst>
              <a:ext uri="{FF2B5EF4-FFF2-40B4-BE49-F238E27FC236}">
                <a16:creationId xmlns:a16="http://schemas.microsoft.com/office/drawing/2014/main" id="{97917895-55B7-A243-AFC3-AEE2C2B33EC4}"/>
              </a:ext>
            </a:extLst>
          </p:cNvPr>
          <p:cNvSpPr>
            <a:spLocks noGrp="1"/>
          </p:cNvSpPr>
          <p:nvPr>
            <p:ph type="ftr" sz="quarter" idx="11"/>
          </p:nvPr>
        </p:nvSpPr>
        <p:spPr/>
        <p:txBody>
          <a:bodyPr/>
          <a:lstStyle/>
          <a:p>
            <a:r>
              <a:rPr lang="fi-FI"/>
              <a:t>Esityksen tekijä</a:t>
            </a:r>
          </a:p>
        </p:txBody>
      </p:sp>
      <p:sp>
        <p:nvSpPr>
          <p:cNvPr id="7" name="Dian numeron paikkamerkki 6">
            <a:extLst>
              <a:ext uri="{FF2B5EF4-FFF2-40B4-BE49-F238E27FC236}">
                <a16:creationId xmlns:a16="http://schemas.microsoft.com/office/drawing/2014/main" id="{E0572D20-34C2-B34F-89B5-32F532E1EF4F}"/>
              </a:ext>
            </a:extLst>
          </p:cNvPr>
          <p:cNvSpPr>
            <a:spLocks noGrp="1"/>
          </p:cNvSpPr>
          <p:nvPr>
            <p:ph type="sldNum" sz="quarter" idx="12"/>
          </p:nvPr>
        </p:nvSpPr>
        <p:spPr/>
        <p:txBody>
          <a:bodyPr/>
          <a:lstStyle/>
          <a:p>
            <a:fld id="{02ED155D-8ECB-A347-AEC4-C8E3F9CC21E3}" type="slidenum">
              <a:rPr lang="fi-FI" smtClean="0"/>
              <a:pPr/>
              <a:t>‹#›</a:t>
            </a:fld>
            <a:endParaRPr lang="fi-FI"/>
          </a:p>
        </p:txBody>
      </p:sp>
      <p:sp>
        <p:nvSpPr>
          <p:cNvPr id="9" name="Otsikko 1">
            <a:extLst>
              <a:ext uri="{FF2B5EF4-FFF2-40B4-BE49-F238E27FC236}">
                <a16:creationId xmlns:a16="http://schemas.microsoft.com/office/drawing/2014/main" id="{47698699-F294-B246-958E-A94749F148B0}"/>
              </a:ext>
            </a:extLst>
          </p:cNvPr>
          <p:cNvSpPr>
            <a:spLocks noGrp="1"/>
          </p:cNvSpPr>
          <p:nvPr>
            <p:ph type="title"/>
          </p:nvPr>
        </p:nvSpPr>
        <p:spPr>
          <a:xfrm>
            <a:off x="1186017" y="2464193"/>
            <a:ext cx="3932237" cy="1335641"/>
          </a:xfrm>
        </p:spPr>
        <p:txBody>
          <a:bodyPr anchor="t"/>
          <a:lstStyle>
            <a:lvl1pPr>
              <a:defRPr sz="3200">
                <a:solidFill>
                  <a:schemeClr val="bg1"/>
                </a:solidFill>
              </a:defRPr>
            </a:lvl1pPr>
          </a:lstStyle>
          <a:p>
            <a:r>
              <a:rPr lang="en-US"/>
              <a:t>Click to edit Master title style</a:t>
            </a:r>
            <a:endParaRPr lang="fi-FI"/>
          </a:p>
        </p:txBody>
      </p:sp>
      <p:sp>
        <p:nvSpPr>
          <p:cNvPr id="10" name="Tekstin paikkamerkki 3">
            <a:extLst>
              <a:ext uri="{FF2B5EF4-FFF2-40B4-BE49-F238E27FC236}">
                <a16:creationId xmlns:a16="http://schemas.microsoft.com/office/drawing/2014/main" id="{1F71D371-BDB5-0E42-A80F-1B6C6322E0FD}"/>
              </a:ext>
            </a:extLst>
          </p:cNvPr>
          <p:cNvSpPr>
            <a:spLocks noGrp="1"/>
          </p:cNvSpPr>
          <p:nvPr>
            <p:ph type="body" sz="half" idx="2"/>
          </p:nvPr>
        </p:nvSpPr>
        <p:spPr>
          <a:xfrm>
            <a:off x="839788" y="4867028"/>
            <a:ext cx="4413675" cy="763210"/>
          </a:xfrm>
        </p:spPr>
        <p:txBody>
          <a:bodyPr/>
          <a:lstStyle>
            <a:lvl1pPr marL="0" indent="0">
              <a:buNone/>
              <a:defRPr sz="1600">
                <a:latin typeface="Tahoma" panose="020B0604030504040204" pitchFamily="34" charset="0"/>
                <a:ea typeface="Tahoma" panose="020B0604030504040204" pitchFamily="34" charset="0"/>
                <a:cs typeface="Tahoma" panose="020B060403050404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017066540"/>
      </p:ext>
    </p:extLst>
  </p:cSld>
  <p:clrMapOvr>
    <a:masterClrMapping/>
  </p:clrMapOvr>
  <p:hf hdr="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äliotsikkodia - innovaatiot">
    <p:spTree>
      <p:nvGrpSpPr>
        <p:cNvPr id="1" name=""/>
        <p:cNvGrpSpPr/>
        <p:nvPr/>
      </p:nvGrpSpPr>
      <p:grpSpPr>
        <a:xfrm>
          <a:off x="0" y="0"/>
          <a:ext cx="0" cy="0"/>
          <a:chOff x="0" y="0"/>
          <a:chExt cx="0" cy="0"/>
        </a:xfrm>
      </p:grpSpPr>
      <p:sp>
        <p:nvSpPr>
          <p:cNvPr id="4" name="Päivämäärän paikkamerkki 3">
            <a:extLst>
              <a:ext uri="{FF2B5EF4-FFF2-40B4-BE49-F238E27FC236}">
                <a16:creationId xmlns:a16="http://schemas.microsoft.com/office/drawing/2014/main" id="{79E2339A-40E2-B74F-AE40-1C5D234EF23D}"/>
              </a:ext>
            </a:extLst>
          </p:cNvPr>
          <p:cNvSpPr>
            <a:spLocks noGrp="1"/>
          </p:cNvSpPr>
          <p:nvPr>
            <p:ph type="dt" sz="half" idx="10"/>
          </p:nvPr>
        </p:nvSpPr>
        <p:spPr/>
        <p:txBody>
          <a:bodyPr/>
          <a:lstStyle/>
          <a:p>
            <a:fld id="{CAF95579-3188-134A-B405-B6261FF9E978}" type="datetime1">
              <a:rPr lang="fi-FI" smtClean="0"/>
              <a:t>15.5.2020</a:t>
            </a:fld>
            <a:endParaRPr lang="fi-FI"/>
          </a:p>
        </p:txBody>
      </p:sp>
      <p:sp>
        <p:nvSpPr>
          <p:cNvPr id="5" name="Alatunnisteen paikkamerkki 4">
            <a:extLst>
              <a:ext uri="{FF2B5EF4-FFF2-40B4-BE49-F238E27FC236}">
                <a16:creationId xmlns:a16="http://schemas.microsoft.com/office/drawing/2014/main" id="{A47C60AA-722C-894A-AE94-EA9272966FA5}"/>
              </a:ext>
            </a:extLst>
          </p:cNvPr>
          <p:cNvSpPr>
            <a:spLocks noGrp="1"/>
          </p:cNvSpPr>
          <p:nvPr>
            <p:ph type="ftr" sz="quarter" idx="11"/>
          </p:nvPr>
        </p:nvSpPr>
        <p:spPr/>
        <p:txBody>
          <a:bodyPr/>
          <a:lstStyle/>
          <a:p>
            <a:r>
              <a:rPr lang="fi-FI"/>
              <a:t>Esityksen tekijä</a:t>
            </a:r>
          </a:p>
        </p:txBody>
      </p:sp>
      <p:sp>
        <p:nvSpPr>
          <p:cNvPr id="6" name="Dian numeron paikkamerkki 5">
            <a:extLst>
              <a:ext uri="{FF2B5EF4-FFF2-40B4-BE49-F238E27FC236}">
                <a16:creationId xmlns:a16="http://schemas.microsoft.com/office/drawing/2014/main" id="{6C4C2E0F-ACF9-994B-9611-CAE608F0DBE6}"/>
              </a:ext>
            </a:extLst>
          </p:cNvPr>
          <p:cNvSpPr>
            <a:spLocks noGrp="1"/>
          </p:cNvSpPr>
          <p:nvPr>
            <p:ph type="sldNum" sz="quarter" idx="12"/>
          </p:nvPr>
        </p:nvSpPr>
        <p:spPr/>
        <p:txBody>
          <a:bodyPr/>
          <a:lstStyle/>
          <a:p>
            <a:fld id="{02ED155D-8ECB-A347-AEC4-C8E3F9CC21E3}" type="slidenum">
              <a:rPr lang="fi-FI" smtClean="0"/>
              <a:t>‹#›</a:t>
            </a:fld>
            <a:endParaRPr lang="fi-FI"/>
          </a:p>
        </p:txBody>
      </p:sp>
      <p:pic>
        <p:nvPicPr>
          <p:cNvPr id="3" name="Picture 2">
            <a:extLst>
              <a:ext uri="{FF2B5EF4-FFF2-40B4-BE49-F238E27FC236}">
                <a16:creationId xmlns:a16="http://schemas.microsoft.com/office/drawing/2014/main" id="{5F421CFB-CD39-F74F-B687-97B907A6676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455914" y="895748"/>
            <a:ext cx="5067300" cy="5448300"/>
          </a:xfrm>
          <a:prstGeom prst="rect">
            <a:avLst/>
          </a:prstGeom>
        </p:spPr>
      </p:pic>
      <p:sp>
        <p:nvSpPr>
          <p:cNvPr id="9" name="Otsikko 1">
            <a:extLst>
              <a:ext uri="{FF2B5EF4-FFF2-40B4-BE49-F238E27FC236}">
                <a16:creationId xmlns:a16="http://schemas.microsoft.com/office/drawing/2014/main" id="{96E5A350-F519-4F43-8E6A-832DDC2BE80E}"/>
              </a:ext>
            </a:extLst>
          </p:cNvPr>
          <p:cNvSpPr>
            <a:spLocks noGrp="1"/>
          </p:cNvSpPr>
          <p:nvPr>
            <p:ph type="ctrTitle"/>
          </p:nvPr>
        </p:nvSpPr>
        <p:spPr>
          <a:xfrm>
            <a:off x="838200" y="1217067"/>
            <a:ext cx="5694680" cy="1828795"/>
          </a:xfrm>
        </p:spPr>
        <p:txBody>
          <a:bodyPr anchor="b">
            <a:normAutofit/>
          </a:bodyPr>
          <a:lstStyle>
            <a:lvl1pPr algn="l">
              <a:defRPr sz="3800" b="1">
                <a:solidFill>
                  <a:schemeClr val="tx2"/>
                </a:solidFill>
              </a:defRPr>
            </a:lvl1pPr>
          </a:lstStyle>
          <a:p>
            <a:r>
              <a:rPr lang="en-US"/>
              <a:t>Click to edit Master title style</a:t>
            </a:r>
            <a:endParaRPr lang="fi-FI"/>
          </a:p>
        </p:txBody>
      </p:sp>
      <p:sp>
        <p:nvSpPr>
          <p:cNvPr id="10" name="Alaotsikko 2">
            <a:extLst>
              <a:ext uri="{FF2B5EF4-FFF2-40B4-BE49-F238E27FC236}">
                <a16:creationId xmlns:a16="http://schemas.microsoft.com/office/drawing/2014/main" id="{760C1728-A098-9B48-BE52-037A2D4946B9}"/>
              </a:ext>
            </a:extLst>
          </p:cNvPr>
          <p:cNvSpPr>
            <a:spLocks noGrp="1"/>
          </p:cNvSpPr>
          <p:nvPr>
            <p:ph type="subTitle" idx="1"/>
          </p:nvPr>
        </p:nvSpPr>
        <p:spPr>
          <a:xfrm>
            <a:off x="838200" y="3420473"/>
            <a:ext cx="5694680" cy="1655762"/>
          </a:xfrm>
        </p:spPr>
        <p:txBody>
          <a:bodyPr anchor="t">
            <a:normAutofit/>
          </a:bodyPr>
          <a:lstStyle>
            <a:lvl1pPr marL="0" indent="0" algn="l">
              <a:buNone/>
              <a:defRPr sz="2200" b="1">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Tree>
    <p:extLst>
      <p:ext uri="{BB962C8B-B14F-4D97-AF65-F5344CB8AC3E}">
        <p14:creationId xmlns:p14="http://schemas.microsoft.com/office/powerpoint/2010/main" val="19235532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äliotsikkodia - sosiaalinen">
    <p:spTree>
      <p:nvGrpSpPr>
        <p:cNvPr id="1" name=""/>
        <p:cNvGrpSpPr/>
        <p:nvPr/>
      </p:nvGrpSpPr>
      <p:grpSpPr>
        <a:xfrm>
          <a:off x="0" y="0"/>
          <a:ext cx="0" cy="0"/>
          <a:chOff x="0" y="0"/>
          <a:chExt cx="0" cy="0"/>
        </a:xfrm>
      </p:grpSpPr>
      <p:sp>
        <p:nvSpPr>
          <p:cNvPr id="4" name="Päivämäärän paikkamerkki 3">
            <a:extLst>
              <a:ext uri="{FF2B5EF4-FFF2-40B4-BE49-F238E27FC236}">
                <a16:creationId xmlns:a16="http://schemas.microsoft.com/office/drawing/2014/main" id="{79E2339A-40E2-B74F-AE40-1C5D234EF23D}"/>
              </a:ext>
            </a:extLst>
          </p:cNvPr>
          <p:cNvSpPr>
            <a:spLocks noGrp="1"/>
          </p:cNvSpPr>
          <p:nvPr>
            <p:ph type="dt" sz="half" idx="10"/>
          </p:nvPr>
        </p:nvSpPr>
        <p:spPr/>
        <p:txBody>
          <a:bodyPr/>
          <a:lstStyle/>
          <a:p>
            <a:fld id="{4ED69869-B58B-3A42-BAC3-C210722975BC}" type="datetime1">
              <a:rPr lang="fi-FI" smtClean="0"/>
              <a:t>15.5.2020</a:t>
            </a:fld>
            <a:endParaRPr lang="fi-FI"/>
          </a:p>
        </p:txBody>
      </p:sp>
      <p:sp>
        <p:nvSpPr>
          <p:cNvPr id="5" name="Alatunnisteen paikkamerkki 4">
            <a:extLst>
              <a:ext uri="{FF2B5EF4-FFF2-40B4-BE49-F238E27FC236}">
                <a16:creationId xmlns:a16="http://schemas.microsoft.com/office/drawing/2014/main" id="{A47C60AA-722C-894A-AE94-EA9272966FA5}"/>
              </a:ext>
            </a:extLst>
          </p:cNvPr>
          <p:cNvSpPr>
            <a:spLocks noGrp="1"/>
          </p:cNvSpPr>
          <p:nvPr>
            <p:ph type="ftr" sz="quarter" idx="11"/>
          </p:nvPr>
        </p:nvSpPr>
        <p:spPr/>
        <p:txBody>
          <a:bodyPr/>
          <a:lstStyle/>
          <a:p>
            <a:r>
              <a:rPr lang="fi-FI"/>
              <a:t>Esityksen tekijä</a:t>
            </a:r>
          </a:p>
        </p:txBody>
      </p:sp>
      <p:sp>
        <p:nvSpPr>
          <p:cNvPr id="6" name="Dian numeron paikkamerkki 5">
            <a:extLst>
              <a:ext uri="{FF2B5EF4-FFF2-40B4-BE49-F238E27FC236}">
                <a16:creationId xmlns:a16="http://schemas.microsoft.com/office/drawing/2014/main" id="{6C4C2E0F-ACF9-994B-9611-CAE608F0DBE6}"/>
              </a:ext>
            </a:extLst>
          </p:cNvPr>
          <p:cNvSpPr>
            <a:spLocks noGrp="1"/>
          </p:cNvSpPr>
          <p:nvPr>
            <p:ph type="sldNum" sz="quarter" idx="12"/>
          </p:nvPr>
        </p:nvSpPr>
        <p:spPr/>
        <p:txBody>
          <a:bodyPr/>
          <a:lstStyle/>
          <a:p>
            <a:fld id="{02ED155D-8ECB-A347-AEC4-C8E3F9CC21E3}" type="slidenum">
              <a:rPr lang="fi-FI" smtClean="0"/>
              <a:t>‹#›</a:t>
            </a:fld>
            <a:endParaRPr lang="fi-FI"/>
          </a:p>
        </p:txBody>
      </p:sp>
      <p:pic>
        <p:nvPicPr>
          <p:cNvPr id="7" name="Picture 6">
            <a:extLst>
              <a:ext uri="{FF2B5EF4-FFF2-40B4-BE49-F238E27FC236}">
                <a16:creationId xmlns:a16="http://schemas.microsoft.com/office/drawing/2014/main" id="{0087C865-D133-D342-9C68-F951C8F4D11A}"/>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514571" y="1318227"/>
            <a:ext cx="5765800" cy="4152900"/>
          </a:xfrm>
          <a:prstGeom prst="rect">
            <a:avLst/>
          </a:prstGeom>
        </p:spPr>
      </p:pic>
      <p:sp>
        <p:nvSpPr>
          <p:cNvPr id="9" name="Otsikko 1">
            <a:extLst>
              <a:ext uri="{FF2B5EF4-FFF2-40B4-BE49-F238E27FC236}">
                <a16:creationId xmlns:a16="http://schemas.microsoft.com/office/drawing/2014/main" id="{C6AA7F2F-3681-D545-837A-5CF44E383EC2}"/>
              </a:ext>
            </a:extLst>
          </p:cNvPr>
          <p:cNvSpPr>
            <a:spLocks noGrp="1"/>
          </p:cNvSpPr>
          <p:nvPr>
            <p:ph type="ctrTitle"/>
          </p:nvPr>
        </p:nvSpPr>
        <p:spPr>
          <a:xfrm>
            <a:off x="838200" y="1217067"/>
            <a:ext cx="5694680" cy="1828795"/>
          </a:xfrm>
        </p:spPr>
        <p:txBody>
          <a:bodyPr anchor="b">
            <a:normAutofit/>
          </a:bodyPr>
          <a:lstStyle>
            <a:lvl1pPr algn="l">
              <a:defRPr sz="3800" b="1">
                <a:solidFill>
                  <a:schemeClr val="tx2"/>
                </a:solidFill>
              </a:defRPr>
            </a:lvl1pPr>
          </a:lstStyle>
          <a:p>
            <a:r>
              <a:rPr lang="en-US"/>
              <a:t>Click to edit Master title style</a:t>
            </a:r>
            <a:endParaRPr lang="fi-FI"/>
          </a:p>
        </p:txBody>
      </p:sp>
      <p:sp>
        <p:nvSpPr>
          <p:cNvPr id="10" name="Alaotsikko 2">
            <a:extLst>
              <a:ext uri="{FF2B5EF4-FFF2-40B4-BE49-F238E27FC236}">
                <a16:creationId xmlns:a16="http://schemas.microsoft.com/office/drawing/2014/main" id="{17B39EFE-91C8-324B-80AE-EEBE38E7FA90}"/>
              </a:ext>
            </a:extLst>
          </p:cNvPr>
          <p:cNvSpPr>
            <a:spLocks noGrp="1"/>
          </p:cNvSpPr>
          <p:nvPr>
            <p:ph type="subTitle" idx="1"/>
          </p:nvPr>
        </p:nvSpPr>
        <p:spPr>
          <a:xfrm>
            <a:off x="838200" y="3420473"/>
            <a:ext cx="5694680" cy="1655762"/>
          </a:xfrm>
        </p:spPr>
        <p:txBody>
          <a:bodyPr anchor="t">
            <a:normAutofit/>
          </a:bodyPr>
          <a:lstStyle>
            <a:lvl1pPr marL="0" indent="0" algn="l">
              <a:buNone/>
              <a:defRPr sz="2200" b="1">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Tree>
    <p:extLst>
      <p:ext uri="{BB962C8B-B14F-4D97-AF65-F5344CB8AC3E}">
        <p14:creationId xmlns:p14="http://schemas.microsoft.com/office/powerpoint/2010/main" val="42735881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äliotsikkodia - talous">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DB5FDE0-9236-224F-B4D8-817F7FC99A5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218711" y="1145219"/>
            <a:ext cx="4940300" cy="5016500"/>
          </a:xfrm>
          <a:prstGeom prst="rect">
            <a:avLst/>
          </a:prstGeom>
        </p:spPr>
      </p:pic>
      <p:sp>
        <p:nvSpPr>
          <p:cNvPr id="4" name="Päivämäärän paikkamerkki 3">
            <a:extLst>
              <a:ext uri="{FF2B5EF4-FFF2-40B4-BE49-F238E27FC236}">
                <a16:creationId xmlns:a16="http://schemas.microsoft.com/office/drawing/2014/main" id="{79E2339A-40E2-B74F-AE40-1C5D234EF23D}"/>
              </a:ext>
            </a:extLst>
          </p:cNvPr>
          <p:cNvSpPr>
            <a:spLocks noGrp="1"/>
          </p:cNvSpPr>
          <p:nvPr>
            <p:ph type="dt" sz="half" idx="10"/>
          </p:nvPr>
        </p:nvSpPr>
        <p:spPr/>
        <p:txBody>
          <a:bodyPr/>
          <a:lstStyle/>
          <a:p>
            <a:fld id="{555173D3-4FED-A94E-BFFF-A86A3F0A67EF}" type="datetime1">
              <a:rPr lang="fi-FI" smtClean="0"/>
              <a:t>15.5.2020</a:t>
            </a:fld>
            <a:endParaRPr lang="fi-FI"/>
          </a:p>
        </p:txBody>
      </p:sp>
      <p:sp>
        <p:nvSpPr>
          <p:cNvPr id="5" name="Alatunnisteen paikkamerkki 4">
            <a:extLst>
              <a:ext uri="{FF2B5EF4-FFF2-40B4-BE49-F238E27FC236}">
                <a16:creationId xmlns:a16="http://schemas.microsoft.com/office/drawing/2014/main" id="{A47C60AA-722C-894A-AE94-EA9272966FA5}"/>
              </a:ext>
            </a:extLst>
          </p:cNvPr>
          <p:cNvSpPr>
            <a:spLocks noGrp="1"/>
          </p:cNvSpPr>
          <p:nvPr>
            <p:ph type="ftr" sz="quarter" idx="11"/>
          </p:nvPr>
        </p:nvSpPr>
        <p:spPr/>
        <p:txBody>
          <a:bodyPr/>
          <a:lstStyle/>
          <a:p>
            <a:r>
              <a:rPr lang="fi-FI"/>
              <a:t>Esityksen tekijä</a:t>
            </a:r>
          </a:p>
        </p:txBody>
      </p:sp>
      <p:sp>
        <p:nvSpPr>
          <p:cNvPr id="6" name="Dian numeron paikkamerkki 5">
            <a:extLst>
              <a:ext uri="{FF2B5EF4-FFF2-40B4-BE49-F238E27FC236}">
                <a16:creationId xmlns:a16="http://schemas.microsoft.com/office/drawing/2014/main" id="{6C4C2E0F-ACF9-994B-9611-CAE608F0DBE6}"/>
              </a:ext>
            </a:extLst>
          </p:cNvPr>
          <p:cNvSpPr>
            <a:spLocks noGrp="1"/>
          </p:cNvSpPr>
          <p:nvPr>
            <p:ph type="sldNum" sz="quarter" idx="12"/>
          </p:nvPr>
        </p:nvSpPr>
        <p:spPr/>
        <p:txBody>
          <a:bodyPr/>
          <a:lstStyle/>
          <a:p>
            <a:fld id="{02ED155D-8ECB-A347-AEC4-C8E3F9CC21E3}" type="slidenum">
              <a:rPr lang="fi-FI" smtClean="0"/>
              <a:t>‹#›</a:t>
            </a:fld>
            <a:endParaRPr lang="fi-FI"/>
          </a:p>
        </p:txBody>
      </p:sp>
      <p:sp>
        <p:nvSpPr>
          <p:cNvPr id="10" name="Otsikko 1">
            <a:extLst>
              <a:ext uri="{FF2B5EF4-FFF2-40B4-BE49-F238E27FC236}">
                <a16:creationId xmlns:a16="http://schemas.microsoft.com/office/drawing/2014/main" id="{6E5103A6-80A6-CE46-B049-81FBDFDDF17F}"/>
              </a:ext>
            </a:extLst>
          </p:cNvPr>
          <p:cNvSpPr>
            <a:spLocks noGrp="1"/>
          </p:cNvSpPr>
          <p:nvPr>
            <p:ph type="ctrTitle"/>
          </p:nvPr>
        </p:nvSpPr>
        <p:spPr>
          <a:xfrm>
            <a:off x="838200" y="1217067"/>
            <a:ext cx="5694680" cy="1828795"/>
          </a:xfrm>
        </p:spPr>
        <p:txBody>
          <a:bodyPr anchor="b">
            <a:normAutofit/>
          </a:bodyPr>
          <a:lstStyle>
            <a:lvl1pPr algn="l">
              <a:defRPr sz="3800" b="1">
                <a:solidFill>
                  <a:schemeClr val="tx2"/>
                </a:solidFill>
              </a:defRPr>
            </a:lvl1pPr>
          </a:lstStyle>
          <a:p>
            <a:r>
              <a:rPr lang="en-US"/>
              <a:t>Click to edit Master title style</a:t>
            </a:r>
            <a:endParaRPr lang="fi-FI"/>
          </a:p>
        </p:txBody>
      </p:sp>
      <p:sp>
        <p:nvSpPr>
          <p:cNvPr id="11" name="Alaotsikko 2">
            <a:extLst>
              <a:ext uri="{FF2B5EF4-FFF2-40B4-BE49-F238E27FC236}">
                <a16:creationId xmlns:a16="http://schemas.microsoft.com/office/drawing/2014/main" id="{29F10E88-B9C1-7D42-9112-FAC2DA2292A7}"/>
              </a:ext>
            </a:extLst>
          </p:cNvPr>
          <p:cNvSpPr>
            <a:spLocks noGrp="1"/>
          </p:cNvSpPr>
          <p:nvPr>
            <p:ph type="subTitle" idx="1"/>
          </p:nvPr>
        </p:nvSpPr>
        <p:spPr>
          <a:xfrm>
            <a:off x="838200" y="3420473"/>
            <a:ext cx="5694680" cy="1655762"/>
          </a:xfrm>
        </p:spPr>
        <p:txBody>
          <a:bodyPr anchor="t">
            <a:normAutofit/>
          </a:bodyPr>
          <a:lstStyle>
            <a:lvl1pPr marL="0" indent="0" algn="l">
              <a:buNone/>
              <a:defRPr sz="2200" b="1">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Tree>
    <p:extLst>
      <p:ext uri="{BB962C8B-B14F-4D97-AF65-F5344CB8AC3E}">
        <p14:creationId xmlns:p14="http://schemas.microsoft.com/office/powerpoint/2010/main" val="19503165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äliotsikkodia - ympäristö">
    <p:spTree>
      <p:nvGrpSpPr>
        <p:cNvPr id="1" name=""/>
        <p:cNvGrpSpPr/>
        <p:nvPr/>
      </p:nvGrpSpPr>
      <p:grpSpPr>
        <a:xfrm>
          <a:off x="0" y="0"/>
          <a:ext cx="0" cy="0"/>
          <a:chOff x="0" y="0"/>
          <a:chExt cx="0" cy="0"/>
        </a:xfrm>
      </p:grpSpPr>
      <p:sp>
        <p:nvSpPr>
          <p:cNvPr id="4" name="Päivämäärän paikkamerkki 3">
            <a:extLst>
              <a:ext uri="{FF2B5EF4-FFF2-40B4-BE49-F238E27FC236}">
                <a16:creationId xmlns:a16="http://schemas.microsoft.com/office/drawing/2014/main" id="{79E2339A-40E2-B74F-AE40-1C5D234EF23D}"/>
              </a:ext>
            </a:extLst>
          </p:cNvPr>
          <p:cNvSpPr>
            <a:spLocks noGrp="1"/>
          </p:cNvSpPr>
          <p:nvPr>
            <p:ph type="dt" sz="half" idx="10"/>
          </p:nvPr>
        </p:nvSpPr>
        <p:spPr/>
        <p:txBody>
          <a:bodyPr/>
          <a:lstStyle/>
          <a:p>
            <a:fld id="{3716B715-9A89-A34E-A404-E0F3B6A311A2}" type="datetime1">
              <a:rPr lang="fi-FI" smtClean="0"/>
              <a:t>15.5.2020</a:t>
            </a:fld>
            <a:endParaRPr lang="fi-FI"/>
          </a:p>
        </p:txBody>
      </p:sp>
      <p:sp>
        <p:nvSpPr>
          <p:cNvPr id="5" name="Alatunnisteen paikkamerkki 4">
            <a:extLst>
              <a:ext uri="{FF2B5EF4-FFF2-40B4-BE49-F238E27FC236}">
                <a16:creationId xmlns:a16="http://schemas.microsoft.com/office/drawing/2014/main" id="{A47C60AA-722C-894A-AE94-EA9272966FA5}"/>
              </a:ext>
            </a:extLst>
          </p:cNvPr>
          <p:cNvSpPr>
            <a:spLocks noGrp="1"/>
          </p:cNvSpPr>
          <p:nvPr>
            <p:ph type="ftr" sz="quarter" idx="11"/>
          </p:nvPr>
        </p:nvSpPr>
        <p:spPr/>
        <p:txBody>
          <a:bodyPr/>
          <a:lstStyle/>
          <a:p>
            <a:r>
              <a:rPr lang="fi-FI"/>
              <a:t>Esityksen tekijä</a:t>
            </a:r>
          </a:p>
        </p:txBody>
      </p:sp>
      <p:sp>
        <p:nvSpPr>
          <p:cNvPr id="6" name="Dian numeron paikkamerkki 5">
            <a:extLst>
              <a:ext uri="{FF2B5EF4-FFF2-40B4-BE49-F238E27FC236}">
                <a16:creationId xmlns:a16="http://schemas.microsoft.com/office/drawing/2014/main" id="{6C4C2E0F-ACF9-994B-9611-CAE608F0DBE6}"/>
              </a:ext>
            </a:extLst>
          </p:cNvPr>
          <p:cNvSpPr>
            <a:spLocks noGrp="1"/>
          </p:cNvSpPr>
          <p:nvPr>
            <p:ph type="sldNum" sz="quarter" idx="12"/>
          </p:nvPr>
        </p:nvSpPr>
        <p:spPr/>
        <p:txBody>
          <a:bodyPr/>
          <a:lstStyle/>
          <a:p>
            <a:fld id="{02ED155D-8ECB-A347-AEC4-C8E3F9CC21E3}" type="slidenum">
              <a:rPr lang="fi-FI" smtClean="0"/>
              <a:t>‹#›</a:t>
            </a:fld>
            <a:endParaRPr lang="fi-FI"/>
          </a:p>
        </p:txBody>
      </p:sp>
      <p:pic>
        <p:nvPicPr>
          <p:cNvPr id="7" name="Picture 6">
            <a:extLst>
              <a:ext uri="{FF2B5EF4-FFF2-40B4-BE49-F238E27FC236}">
                <a16:creationId xmlns:a16="http://schemas.microsoft.com/office/drawing/2014/main" id="{E739F2C5-9B6C-584D-990C-E56C18EC9CC7}"/>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5919403" y="915454"/>
            <a:ext cx="5969000" cy="5791200"/>
          </a:xfrm>
          <a:prstGeom prst="rect">
            <a:avLst/>
          </a:prstGeom>
        </p:spPr>
      </p:pic>
      <p:sp>
        <p:nvSpPr>
          <p:cNvPr id="9" name="Otsikko 1">
            <a:extLst>
              <a:ext uri="{FF2B5EF4-FFF2-40B4-BE49-F238E27FC236}">
                <a16:creationId xmlns:a16="http://schemas.microsoft.com/office/drawing/2014/main" id="{A876F5CA-6908-5146-BBEC-23AF5BA983EF}"/>
              </a:ext>
            </a:extLst>
          </p:cNvPr>
          <p:cNvSpPr>
            <a:spLocks noGrp="1"/>
          </p:cNvSpPr>
          <p:nvPr>
            <p:ph type="ctrTitle"/>
          </p:nvPr>
        </p:nvSpPr>
        <p:spPr>
          <a:xfrm>
            <a:off x="838200" y="1217067"/>
            <a:ext cx="5694680" cy="1828795"/>
          </a:xfrm>
        </p:spPr>
        <p:txBody>
          <a:bodyPr anchor="b">
            <a:normAutofit/>
          </a:bodyPr>
          <a:lstStyle>
            <a:lvl1pPr algn="l">
              <a:defRPr sz="3800" b="1">
                <a:solidFill>
                  <a:schemeClr val="tx2"/>
                </a:solidFill>
              </a:defRPr>
            </a:lvl1pPr>
          </a:lstStyle>
          <a:p>
            <a:r>
              <a:rPr lang="en-US"/>
              <a:t>Click to edit Master title style</a:t>
            </a:r>
            <a:endParaRPr lang="fi-FI"/>
          </a:p>
        </p:txBody>
      </p:sp>
      <p:sp>
        <p:nvSpPr>
          <p:cNvPr id="10" name="Alaotsikko 2">
            <a:extLst>
              <a:ext uri="{FF2B5EF4-FFF2-40B4-BE49-F238E27FC236}">
                <a16:creationId xmlns:a16="http://schemas.microsoft.com/office/drawing/2014/main" id="{E65DFCC6-B3B3-DA46-918B-32BE1EFF9197}"/>
              </a:ext>
            </a:extLst>
          </p:cNvPr>
          <p:cNvSpPr>
            <a:spLocks noGrp="1"/>
          </p:cNvSpPr>
          <p:nvPr>
            <p:ph type="subTitle" idx="1"/>
          </p:nvPr>
        </p:nvSpPr>
        <p:spPr>
          <a:xfrm>
            <a:off x="838200" y="3420473"/>
            <a:ext cx="5694680" cy="1655762"/>
          </a:xfrm>
        </p:spPr>
        <p:txBody>
          <a:bodyPr anchor="t">
            <a:normAutofit/>
          </a:bodyPr>
          <a:lstStyle>
            <a:lvl1pPr marL="0" indent="0" algn="l">
              <a:buNone/>
              <a:defRPr sz="2200" b="1">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Tree>
    <p:extLst>
      <p:ext uri="{BB962C8B-B14F-4D97-AF65-F5344CB8AC3E}">
        <p14:creationId xmlns:p14="http://schemas.microsoft.com/office/powerpoint/2010/main" val="22761579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Kiitosdia">
    <p:spTree>
      <p:nvGrpSpPr>
        <p:cNvPr id="1" name=""/>
        <p:cNvGrpSpPr/>
        <p:nvPr/>
      </p:nvGrpSpPr>
      <p:grpSpPr>
        <a:xfrm>
          <a:off x="0" y="0"/>
          <a:ext cx="0" cy="0"/>
          <a:chOff x="0" y="0"/>
          <a:chExt cx="0" cy="0"/>
        </a:xfrm>
      </p:grpSpPr>
      <p:sp>
        <p:nvSpPr>
          <p:cNvPr id="7" name="Otsikko 1">
            <a:extLst>
              <a:ext uri="{FF2B5EF4-FFF2-40B4-BE49-F238E27FC236}">
                <a16:creationId xmlns:a16="http://schemas.microsoft.com/office/drawing/2014/main" id="{8E891E73-AAB3-E24C-87A9-05397012E581}"/>
              </a:ext>
            </a:extLst>
          </p:cNvPr>
          <p:cNvSpPr>
            <a:spLocks noGrp="1"/>
          </p:cNvSpPr>
          <p:nvPr>
            <p:ph type="ctrTitle"/>
          </p:nvPr>
        </p:nvSpPr>
        <p:spPr>
          <a:xfrm>
            <a:off x="838199" y="2269694"/>
            <a:ext cx="10525125" cy="1128002"/>
          </a:xfrm>
        </p:spPr>
        <p:txBody>
          <a:bodyPr anchor="t">
            <a:normAutofit/>
          </a:bodyPr>
          <a:lstStyle>
            <a:lvl1pPr algn="ctr">
              <a:defRPr sz="3400" b="1"/>
            </a:lvl1pPr>
          </a:lstStyle>
          <a:p>
            <a:r>
              <a:rPr lang="en-US"/>
              <a:t>Click to edit Master title style</a:t>
            </a:r>
            <a:endParaRPr lang="fi-FI"/>
          </a:p>
        </p:txBody>
      </p:sp>
      <p:sp>
        <p:nvSpPr>
          <p:cNvPr id="8" name="Alaotsikko 2">
            <a:extLst>
              <a:ext uri="{FF2B5EF4-FFF2-40B4-BE49-F238E27FC236}">
                <a16:creationId xmlns:a16="http://schemas.microsoft.com/office/drawing/2014/main" id="{BEAC3346-D4B0-0F40-84A7-77304A3D671D}"/>
              </a:ext>
            </a:extLst>
          </p:cNvPr>
          <p:cNvSpPr>
            <a:spLocks noGrp="1"/>
          </p:cNvSpPr>
          <p:nvPr>
            <p:ph type="subTitle" idx="1"/>
          </p:nvPr>
        </p:nvSpPr>
        <p:spPr>
          <a:xfrm>
            <a:off x="838199" y="3480048"/>
            <a:ext cx="10525125" cy="852255"/>
          </a:xfrm>
        </p:spPr>
        <p:txBody>
          <a:bodyPr anchor="t">
            <a:normAutofit/>
          </a:bodyPr>
          <a:lstStyle>
            <a:lvl1pPr marL="0" indent="0" algn="ctr">
              <a:buNone/>
              <a:defRPr sz="2200" b="1">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spTree>
    <p:extLst>
      <p:ext uri="{BB962C8B-B14F-4D97-AF65-F5344CB8AC3E}">
        <p14:creationId xmlns:p14="http://schemas.microsoft.com/office/powerpoint/2010/main" val="32574114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3.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EEE1503D-0D1D-494C-A67B-332C55A5F301}"/>
              </a:ext>
            </a:extLst>
          </p:cNvPr>
          <p:cNvPicPr>
            <a:picLocks noChangeAspect="1"/>
          </p:cNvPicPr>
          <p:nvPr userDrawn="1"/>
        </p:nvPicPr>
        <p:blipFill>
          <a:blip r:embed="rId22"/>
          <a:stretch>
            <a:fillRect/>
          </a:stretch>
        </p:blipFill>
        <p:spPr>
          <a:xfrm>
            <a:off x="678" y="0"/>
            <a:ext cx="12190644" cy="6858000"/>
          </a:xfrm>
          <a:prstGeom prst="rect">
            <a:avLst/>
          </a:prstGeom>
        </p:spPr>
      </p:pic>
      <p:sp>
        <p:nvSpPr>
          <p:cNvPr id="2" name="Otsikon paikkamerkki 1">
            <a:extLst>
              <a:ext uri="{FF2B5EF4-FFF2-40B4-BE49-F238E27FC236}">
                <a16:creationId xmlns:a16="http://schemas.microsoft.com/office/drawing/2014/main" id="{D6BF1FEC-68C7-DC42-9135-00D1E603C181}"/>
              </a:ext>
            </a:extLst>
          </p:cNvPr>
          <p:cNvSpPr>
            <a:spLocks noGrp="1"/>
          </p:cNvSpPr>
          <p:nvPr>
            <p:ph type="title"/>
          </p:nvPr>
        </p:nvSpPr>
        <p:spPr>
          <a:xfrm>
            <a:off x="838200" y="136525"/>
            <a:ext cx="10515600" cy="1391829"/>
          </a:xfrm>
          <a:prstGeom prst="rect">
            <a:avLst/>
          </a:prstGeom>
          <a:noFill/>
        </p:spPr>
        <p:txBody>
          <a:bodyPr vert="horz" lIns="91440" tIns="45720" rIns="91440" bIns="45720" rtlCol="0" anchor="ctr">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AFF6FE1C-FA24-394D-8FA1-F70129385293}"/>
              </a:ext>
            </a:extLst>
          </p:cNvPr>
          <p:cNvSpPr>
            <a:spLocks noGrp="1"/>
          </p:cNvSpPr>
          <p:nvPr>
            <p:ph type="body" idx="1"/>
          </p:nvPr>
        </p:nvSpPr>
        <p:spPr>
          <a:xfrm>
            <a:off x="838200" y="1825625"/>
            <a:ext cx="10515600" cy="3706202"/>
          </a:xfrm>
          <a:prstGeom prst="rect">
            <a:avLst/>
          </a:prstGeom>
        </p:spPr>
        <p:txBody>
          <a:bodyPr vert="horz" lIns="91440" tIns="45720" rIns="91440" bIns="45720" rtlCol="0" anchor="t">
            <a:normAutofit/>
          </a:bodyPr>
          <a:lstStyle/>
          <a:p>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3AF745F5-9AC2-C64E-9F25-1653C1B79E75}"/>
              </a:ext>
            </a:extLst>
          </p:cNvPr>
          <p:cNvSpPr>
            <a:spLocks noGrp="1"/>
          </p:cNvSpPr>
          <p:nvPr>
            <p:ph type="dt" sz="half" idx="2"/>
          </p:nvPr>
        </p:nvSpPr>
        <p:spPr>
          <a:xfrm>
            <a:off x="2954677" y="6356350"/>
            <a:ext cx="1535130" cy="365125"/>
          </a:xfrm>
          <a:prstGeom prst="rect">
            <a:avLst/>
          </a:prstGeom>
        </p:spPr>
        <p:txBody>
          <a:bodyPr vert="horz" lIns="91440" tIns="45720" rIns="91440" bIns="45720" rtlCol="0" anchor="ctr"/>
          <a:lstStyle>
            <a:lvl1pPr algn="l">
              <a:defRPr sz="1200" b="0">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fld id="{A4F1CB99-5962-7342-AD8B-F33A34AD7454}" type="datetime1">
              <a:rPr lang="fi-FI" smtClean="0"/>
              <a:pPr/>
              <a:t>15.5.2020</a:t>
            </a:fld>
            <a:endParaRPr lang="fi-FI"/>
          </a:p>
        </p:txBody>
      </p:sp>
      <p:sp>
        <p:nvSpPr>
          <p:cNvPr id="5" name="Alatunnisteen paikkamerkki 4">
            <a:extLst>
              <a:ext uri="{FF2B5EF4-FFF2-40B4-BE49-F238E27FC236}">
                <a16:creationId xmlns:a16="http://schemas.microsoft.com/office/drawing/2014/main" id="{05F66A1F-737E-0740-B5AB-445F7B1A2011}"/>
              </a:ext>
            </a:extLst>
          </p:cNvPr>
          <p:cNvSpPr>
            <a:spLocks noGrp="1"/>
          </p:cNvSpPr>
          <p:nvPr>
            <p:ph type="ftr" sz="quarter" idx="3"/>
          </p:nvPr>
        </p:nvSpPr>
        <p:spPr>
          <a:xfrm>
            <a:off x="4716695" y="6356350"/>
            <a:ext cx="3081391" cy="365125"/>
          </a:xfrm>
          <a:prstGeom prst="rect">
            <a:avLst/>
          </a:prstGeom>
        </p:spPr>
        <p:txBody>
          <a:bodyPr vert="horz" lIns="91440" tIns="45720" rIns="91440" bIns="45720" rtlCol="0" anchor="ctr"/>
          <a:lstStyle>
            <a:lvl1pPr algn="ctr">
              <a:defRPr sz="1200" b="0">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r>
              <a:rPr lang="fi-FI"/>
              <a:t>Esityksen tekijä</a:t>
            </a:r>
          </a:p>
        </p:txBody>
      </p:sp>
      <p:sp>
        <p:nvSpPr>
          <p:cNvPr id="6" name="Dian numeron paikkamerkki 5">
            <a:extLst>
              <a:ext uri="{FF2B5EF4-FFF2-40B4-BE49-F238E27FC236}">
                <a16:creationId xmlns:a16="http://schemas.microsoft.com/office/drawing/2014/main" id="{BF5848A3-99B4-6640-B7C5-E766188628FD}"/>
              </a:ext>
            </a:extLst>
          </p:cNvPr>
          <p:cNvSpPr>
            <a:spLocks noGrp="1"/>
          </p:cNvSpPr>
          <p:nvPr>
            <p:ph type="sldNum" sz="quarter" idx="4"/>
          </p:nvPr>
        </p:nvSpPr>
        <p:spPr>
          <a:xfrm>
            <a:off x="7952198" y="6356350"/>
            <a:ext cx="1444376" cy="365125"/>
          </a:xfrm>
          <a:prstGeom prst="rect">
            <a:avLst/>
          </a:prstGeom>
        </p:spPr>
        <p:txBody>
          <a:bodyPr vert="horz" lIns="91440" tIns="45720" rIns="91440" bIns="45720" rtlCol="0" anchor="ctr"/>
          <a:lstStyle>
            <a:lvl1pPr algn="r">
              <a:defRPr sz="1200" b="0">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fld id="{02ED155D-8ECB-A347-AEC4-C8E3F9CC21E3}" type="slidenum">
              <a:rPr lang="fi-FI" smtClean="0"/>
              <a:pPr/>
              <a:t>‹#›</a:t>
            </a:fld>
            <a:endParaRPr lang="fi-FI"/>
          </a:p>
        </p:txBody>
      </p:sp>
      <p:pic>
        <p:nvPicPr>
          <p:cNvPr id="7" name="Kuva 6">
            <a:extLst>
              <a:ext uri="{FF2B5EF4-FFF2-40B4-BE49-F238E27FC236}">
                <a16:creationId xmlns:a16="http://schemas.microsoft.com/office/drawing/2014/main" id="{3BA5C465-B2C1-DE4D-A9A4-35E1065E839E}"/>
              </a:ext>
            </a:extLst>
          </p:cNvPr>
          <p:cNvPicPr>
            <a:picLocks noChangeAspect="1"/>
          </p:cNvPicPr>
          <p:nvPr/>
        </p:nvPicPr>
        <p:blipFill>
          <a:blip r:embed="rId23" cstate="email">
            <a:extLst>
              <a:ext uri="{28A0092B-C50C-407E-A947-70E740481C1C}">
                <a14:useLocalDpi xmlns:a14="http://schemas.microsoft.com/office/drawing/2010/main"/>
              </a:ext>
            </a:extLst>
          </a:blip>
          <a:stretch>
            <a:fillRect/>
          </a:stretch>
        </p:blipFill>
        <p:spPr>
          <a:xfrm>
            <a:off x="443969" y="5723068"/>
            <a:ext cx="2058919" cy="807166"/>
          </a:xfrm>
          <a:prstGeom prst="rect">
            <a:avLst/>
          </a:prstGeom>
        </p:spPr>
      </p:pic>
      <p:pic>
        <p:nvPicPr>
          <p:cNvPr id="9" name="Kuva 8">
            <a:extLst>
              <a:ext uri="{FF2B5EF4-FFF2-40B4-BE49-F238E27FC236}">
                <a16:creationId xmlns:a16="http://schemas.microsoft.com/office/drawing/2014/main" id="{D29435CA-A045-0E4E-A7A2-269C46314E93}"/>
              </a:ext>
            </a:extLst>
          </p:cNvPr>
          <p:cNvPicPr>
            <a:picLocks noChangeAspect="1"/>
          </p:cNvPicPr>
          <p:nvPr/>
        </p:nvPicPr>
        <p:blipFill>
          <a:blip r:embed="rId24"/>
          <a:srcRect/>
          <a:stretch/>
        </p:blipFill>
        <p:spPr>
          <a:xfrm>
            <a:off x="10158283" y="6391717"/>
            <a:ext cx="1676400" cy="260350"/>
          </a:xfrm>
          <a:prstGeom prst="rect">
            <a:avLst/>
          </a:prstGeom>
        </p:spPr>
      </p:pic>
      <p:pic>
        <p:nvPicPr>
          <p:cNvPr id="10" name="Kuva 6">
            <a:extLst>
              <a:ext uri="{FF2B5EF4-FFF2-40B4-BE49-F238E27FC236}">
                <a16:creationId xmlns:a16="http://schemas.microsoft.com/office/drawing/2014/main" id="{A434BDC5-1425-9A47-A149-1AA3E60301E5}"/>
              </a:ext>
            </a:extLst>
          </p:cNvPr>
          <p:cNvPicPr>
            <a:picLocks noChangeAspect="1"/>
          </p:cNvPicPr>
          <p:nvPr/>
        </p:nvPicPr>
        <p:blipFill>
          <a:blip r:embed="rId23" cstate="email">
            <a:extLst>
              <a:ext uri="{28A0092B-C50C-407E-A947-70E740481C1C}">
                <a14:useLocalDpi xmlns:a14="http://schemas.microsoft.com/office/drawing/2010/main"/>
              </a:ext>
            </a:extLst>
          </a:blip>
          <a:stretch>
            <a:fillRect/>
          </a:stretch>
        </p:blipFill>
        <p:spPr>
          <a:xfrm>
            <a:off x="443969" y="5723068"/>
            <a:ext cx="2058919" cy="807166"/>
          </a:xfrm>
          <a:prstGeom prst="rect">
            <a:avLst/>
          </a:prstGeom>
        </p:spPr>
      </p:pic>
      <p:pic>
        <p:nvPicPr>
          <p:cNvPr id="11" name="Kuva 8">
            <a:extLst>
              <a:ext uri="{FF2B5EF4-FFF2-40B4-BE49-F238E27FC236}">
                <a16:creationId xmlns:a16="http://schemas.microsoft.com/office/drawing/2014/main" id="{3F3945AA-6A57-D647-8061-CAECF3AFCD8C}"/>
              </a:ext>
            </a:extLst>
          </p:cNvPr>
          <p:cNvPicPr>
            <a:picLocks noChangeAspect="1"/>
          </p:cNvPicPr>
          <p:nvPr/>
        </p:nvPicPr>
        <p:blipFill>
          <a:blip r:embed="rId24"/>
          <a:srcRect/>
          <a:stretch/>
        </p:blipFill>
        <p:spPr>
          <a:xfrm>
            <a:off x="10158283" y="6391717"/>
            <a:ext cx="1676400" cy="260350"/>
          </a:xfrm>
          <a:prstGeom prst="rect">
            <a:avLst/>
          </a:prstGeom>
        </p:spPr>
      </p:pic>
      <p:pic>
        <p:nvPicPr>
          <p:cNvPr id="12" name="Kuva 6">
            <a:extLst>
              <a:ext uri="{FF2B5EF4-FFF2-40B4-BE49-F238E27FC236}">
                <a16:creationId xmlns:a16="http://schemas.microsoft.com/office/drawing/2014/main" id="{0189178A-DAB3-5B41-9F47-A0F7BD4A7183}"/>
              </a:ext>
            </a:extLst>
          </p:cNvPr>
          <p:cNvPicPr>
            <a:picLocks noChangeAspect="1"/>
          </p:cNvPicPr>
          <p:nvPr userDrawn="1"/>
        </p:nvPicPr>
        <p:blipFill>
          <a:blip r:embed="rId23" cstate="email">
            <a:extLst>
              <a:ext uri="{28A0092B-C50C-407E-A947-70E740481C1C}">
                <a14:useLocalDpi xmlns:a14="http://schemas.microsoft.com/office/drawing/2010/main"/>
              </a:ext>
            </a:extLst>
          </a:blip>
          <a:stretch>
            <a:fillRect/>
          </a:stretch>
        </p:blipFill>
        <p:spPr>
          <a:xfrm>
            <a:off x="443969" y="5723068"/>
            <a:ext cx="2058919" cy="807166"/>
          </a:xfrm>
          <a:prstGeom prst="rect">
            <a:avLst/>
          </a:prstGeom>
        </p:spPr>
      </p:pic>
      <p:pic>
        <p:nvPicPr>
          <p:cNvPr id="13" name="Kuva 8">
            <a:extLst>
              <a:ext uri="{FF2B5EF4-FFF2-40B4-BE49-F238E27FC236}">
                <a16:creationId xmlns:a16="http://schemas.microsoft.com/office/drawing/2014/main" id="{ED888CA7-9C76-8F46-8A24-013896C1B7F9}"/>
              </a:ext>
            </a:extLst>
          </p:cNvPr>
          <p:cNvPicPr>
            <a:picLocks noChangeAspect="1"/>
          </p:cNvPicPr>
          <p:nvPr userDrawn="1"/>
        </p:nvPicPr>
        <p:blipFill>
          <a:blip r:embed="rId24"/>
          <a:srcRect/>
          <a:stretch/>
        </p:blipFill>
        <p:spPr>
          <a:xfrm>
            <a:off x="10158283" y="6391717"/>
            <a:ext cx="1676400" cy="260350"/>
          </a:xfrm>
          <a:prstGeom prst="rect">
            <a:avLst/>
          </a:prstGeom>
        </p:spPr>
      </p:pic>
    </p:spTree>
    <p:extLst>
      <p:ext uri="{BB962C8B-B14F-4D97-AF65-F5344CB8AC3E}">
        <p14:creationId xmlns:p14="http://schemas.microsoft.com/office/powerpoint/2010/main" val="4231586989"/>
      </p:ext>
    </p:extLst>
  </p:cSld>
  <p:clrMap bg1="lt1" tx1="dk1" bg2="lt2" tx2="dk2" accent1="accent1" accent2="accent2" accent3="accent3" accent4="accent4" accent5="accent5" accent6="accent6" hlink="hlink" folHlink="folHlink"/>
  <p:sldLayoutIdLst>
    <p:sldLayoutId id="2147483797" r:id="rId1"/>
    <p:sldLayoutId id="2147483795" r:id="rId2"/>
    <p:sldLayoutId id="2147483815" r:id="rId3"/>
    <p:sldLayoutId id="2147483798" r:id="rId4"/>
    <p:sldLayoutId id="2147483814" r:id="rId5"/>
    <p:sldLayoutId id="2147483799" r:id="rId6"/>
    <p:sldLayoutId id="2147483809" r:id="rId7"/>
    <p:sldLayoutId id="2147483810" r:id="rId8"/>
    <p:sldLayoutId id="2147483811" r:id="rId9"/>
    <p:sldLayoutId id="2147483807" r:id="rId10"/>
    <p:sldLayoutId id="2147483808" r:id="rId11"/>
    <p:sldLayoutId id="2147483812" r:id="rId12"/>
    <p:sldLayoutId id="2147483813" r:id="rId13"/>
    <p:sldLayoutId id="2147483804" r:id="rId14"/>
    <p:sldLayoutId id="2147483805" r:id="rId15"/>
    <p:sldLayoutId id="2147483800" r:id="rId16"/>
    <p:sldLayoutId id="2147483801" r:id="rId17"/>
    <p:sldLayoutId id="2147483802" r:id="rId18"/>
    <p:sldLayoutId id="2147483803" r:id="rId19"/>
    <p:sldLayoutId id="2147483806" r:id="rId20"/>
  </p:sldLayoutIdLst>
  <p:hf hdr="0"/>
  <p:txStyles>
    <p:titleStyle>
      <a:lvl1pPr algn="l" defTabSz="914400" rtl="0" eaLnBrk="1" latinLnBrk="0" hangingPunct="1">
        <a:lnSpc>
          <a:spcPct val="90000"/>
        </a:lnSpc>
        <a:spcBef>
          <a:spcPct val="0"/>
        </a:spcBef>
        <a:buNone/>
        <a:defRPr sz="3200" b="1" kern="1200">
          <a:solidFill>
            <a:schemeClr val="tx2"/>
          </a:solidFill>
          <a:latin typeface="Tahoma" panose="020B0604030504040204" pitchFamily="34" charset="0"/>
          <a:ea typeface="Tahoma" panose="020B0604030504040204" pitchFamily="34" charset="0"/>
          <a:cs typeface="Tahoma" panose="020B0604030504040204" pitchFamily="34" charset="0"/>
        </a:defRPr>
      </a:lvl1pPr>
    </p:titleStyle>
    <p:bodyStyle>
      <a:lvl1pPr marL="228600" indent="-228600" algn="l" defTabSz="914400" rtl="0" eaLnBrk="1" latinLnBrk="0" hangingPunct="1">
        <a:lnSpc>
          <a:spcPct val="114000"/>
        </a:lnSpc>
        <a:spcBef>
          <a:spcPts val="1000"/>
        </a:spcBef>
        <a:buClr>
          <a:schemeClr val="tx2"/>
        </a:buClr>
        <a:buSzPct val="100000"/>
        <a:buFont typeface="Courier New" panose="02070309020205020404" pitchFamily="49" charset="0"/>
        <a:buChar char="o"/>
        <a:defRPr sz="23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114000"/>
        </a:lnSpc>
        <a:spcBef>
          <a:spcPts val="500"/>
        </a:spcBef>
        <a:buClr>
          <a:schemeClr val="tx2"/>
        </a:buClr>
        <a:buSzPct val="100000"/>
        <a:buFont typeface="Courier New" panose="02070309020205020404" pitchFamily="49" charset="0"/>
        <a:buChar char="o"/>
        <a:defRPr sz="21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114000"/>
        </a:lnSpc>
        <a:spcBef>
          <a:spcPts val="500"/>
        </a:spcBef>
        <a:buClr>
          <a:schemeClr val="tx2"/>
        </a:buClr>
        <a:buSzPct val="100000"/>
        <a:buFont typeface="Courier New" panose="02070309020205020404" pitchFamily="49" charset="0"/>
        <a:buChar char="o"/>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114000"/>
        </a:lnSpc>
        <a:spcBef>
          <a:spcPts val="500"/>
        </a:spcBef>
        <a:buClr>
          <a:schemeClr val="tx2"/>
        </a:buClr>
        <a:buSzPct val="100000"/>
        <a:buFont typeface="Courier New" panose="02070309020205020404" pitchFamily="49" charset="0"/>
        <a:buChar char="o"/>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114000"/>
        </a:lnSpc>
        <a:spcBef>
          <a:spcPts val="500"/>
        </a:spcBef>
        <a:buClr>
          <a:schemeClr val="tx2"/>
        </a:buClr>
        <a:buSzPct val="100000"/>
        <a:buFont typeface="Courier New" panose="02070309020205020404" pitchFamily="49" charset="0"/>
        <a:buChar char="o"/>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orient="horz" pos="1146">
          <p15:clr>
            <a:srgbClr val="F26B43"/>
          </p15:clr>
        </p15:guide>
        <p15:guide id="10" orient="horz" pos="227">
          <p15:clr>
            <a:srgbClr val="F26B43"/>
          </p15:clr>
        </p15:guide>
        <p15:guide id="11" pos="524">
          <p15:clr>
            <a:srgbClr val="F26B43"/>
          </p15:clr>
        </p15:guide>
        <p15:guide id="12" pos="715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hyperlink" Target="https://nhg.fi/blog/ikaihmiset-saavat-tarvitsemansa-avun-tampereen-kotitorilta-yhden-luukun-periaate-takaa-hyvan-asiakaskokemuksen/"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n numeron paikkamerkki 3">
            <a:extLst>
              <a:ext uri="{FF2B5EF4-FFF2-40B4-BE49-F238E27FC236}">
                <a16:creationId xmlns:a16="http://schemas.microsoft.com/office/drawing/2014/main" id="{831703C9-3292-4F16-B23D-6E5675A9C084}"/>
              </a:ext>
            </a:extLst>
          </p:cNvPr>
          <p:cNvSpPr>
            <a:spLocks noGrp="1"/>
          </p:cNvSpPr>
          <p:nvPr>
            <p:ph type="sldNum" sz="quarter" idx="12"/>
          </p:nvPr>
        </p:nvSpPr>
        <p:spPr/>
        <p:txBody>
          <a:bodyPr/>
          <a:lstStyle/>
          <a:p>
            <a:fld id="{02ED155D-8ECB-A347-AEC4-C8E3F9CC21E3}" type="slidenum">
              <a:rPr lang="fi-FI" smtClean="0"/>
              <a:pPr/>
              <a:t>1</a:t>
            </a:fld>
            <a:endParaRPr lang="fi-FI"/>
          </a:p>
        </p:txBody>
      </p:sp>
      <p:sp>
        <p:nvSpPr>
          <p:cNvPr id="5" name="Otsikko 4">
            <a:extLst>
              <a:ext uri="{FF2B5EF4-FFF2-40B4-BE49-F238E27FC236}">
                <a16:creationId xmlns:a16="http://schemas.microsoft.com/office/drawing/2014/main" id="{137752CF-DF0A-4CEC-9DD0-A7F379312437}"/>
              </a:ext>
            </a:extLst>
          </p:cNvPr>
          <p:cNvSpPr>
            <a:spLocks noGrp="1"/>
          </p:cNvSpPr>
          <p:nvPr>
            <p:ph type="ctrTitle"/>
          </p:nvPr>
        </p:nvSpPr>
        <p:spPr>
          <a:xfrm>
            <a:off x="838200" y="1093184"/>
            <a:ext cx="10388600" cy="1828795"/>
          </a:xfrm>
        </p:spPr>
        <p:txBody>
          <a:bodyPr>
            <a:normAutofit/>
          </a:bodyPr>
          <a:lstStyle/>
          <a:p>
            <a:r>
              <a:rPr lang="fi-FI" sz="4000" dirty="0"/>
              <a:t>Hankinnan vaikuttavuuden ja tuloksellisuuden mittaaminen ja seuranta – case Kotitori, Tampere</a:t>
            </a:r>
          </a:p>
        </p:txBody>
      </p:sp>
      <p:sp>
        <p:nvSpPr>
          <p:cNvPr id="9" name="Alaotsikko 5">
            <a:extLst>
              <a:ext uri="{FF2B5EF4-FFF2-40B4-BE49-F238E27FC236}">
                <a16:creationId xmlns:a16="http://schemas.microsoft.com/office/drawing/2014/main" id="{C7FD4574-BF17-4284-8BE0-E46482D03C72}"/>
              </a:ext>
            </a:extLst>
          </p:cNvPr>
          <p:cNvSpPr txBox="1">
            <a:spLocks/>
          </p:cNvSpPr>
          <p:nvPr/>
        </p:nvSpPr>
        <p:spPr>
          <a:xfrm>
            <a:off x="838200" y="3904756"/>
            <a:ext cx="10388600" cy="832498"/>
          </a:xfrm>
          <a:prstGeom prst="rect">
            <a:avLst/>
          </a:prstGeom>
        </p:spPr>
        <p:txBody>
          <a:bodyPr vert="horz" lIns="91440" tIns="45720" rIns="91440" bIns="45720" rtlCol="0" anchor="t">
            <a:normAutofit/>
          </a:bodyPr>
          <a:lstStyle>
            <a:lvl1pPr marL="0" indent="0" algn="l" defTabSz="914400" rtl="0" eaLnBrk="1" latinLnBrk="0" hangingPunct="1">
              <a:lnSpc>
                <a:spcPct val="114000"/>
              </a:lnSpc>
              <a:spcBef>
                <a:spcPts val="1000"/>
              </a:spcBef>
              <a:buClr>
                <a:schemeClr val="tx2"/>
              </a:buClr>
              <a:buSzPct val="100000"/>
              <a:buFont typeface="Courier New" panose="02070309020205020404" pitchFamily="49" charset="0"/>
              <a:buNone/>
              <a:defRPr sz="2200" b="1"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lgn="ctr" defTabSz="914400" rtl="0" eaLnBrk="1" latinLnBrk="0" hangingPunct="1">
              <a:lnSpc>
                <a:spcPct val="114000"/>
              </a:lnSpc>
              <a:spcBef>
                <a:spcPts val="500"/>
              </a:spcBef>
              <a:buClr>
                <a:schemeClr val="tx2"/>
              </a:buClr>
              <a:buSzPct val="100000"/>
              <a:buFont typeface="Courier New" panose="02070309020205020404" pitchFamily="49" charset="0"/>
              <a:buNone/>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indent="0" algn="ctr" defTabSz="914400" rtl="0" eaLnBrk="1" latinLnBrk="0" hangingPunct="1">
              <a:lnSpc>
                <a:spcPct val="114000"/>
              </a:lnSpc>
              <a:spcBef>
                <a:spcPts val="500"/>
              </a:spcBef>
              <a:buClr>
                <a:schemeClr val="tx2"/>
              </a:buClr>
              <a:buSzPct val="100000"/>
              <a:buFont typeface="Courier New" panose="02070309020205020404" pitchFamily="49" charset="0"/>
              <a:buNone/>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371600" indent="0" algn="ctr" defTabSz="914400" rtl="0" eaLnBrk="1" latinLnBrk="0" hangingPunct="1">
              <a:lnSpc>
                <a:spcPct val="114000"/>
              </a:lnSpc>
              <a:spcBef>
                <a:spcPts val="500"/>
              </a:spcBef>
              <a:buClr>
                <a:schemeClr val="tx2"/>
              </a:buClr>
              <a:buSzPct val="100000"/>
              <a:buFont typeface="Courier New" panose="02070309020205020404" pitchFamily="49" charset="0"/>
              <a:buNone/>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828800" indent="0" algn="ctr" defTabSz="914400" rtl="0" eaLnBrk="1" latinLnBrk="0" hangingPunct="1">
              <a:lnSpc>
                <a:spcPct val="114000"/>
              </a:lnSpc>
              <a:spcBef>
                <a:spcPts val="500"/>
              </a:spcBef>
              <a:buClr>
                <a:schemeClr val="tx2"/>
              </a:buClr>
              <a:buSzPct val="100000"/>
              <a:buFont typeface="Courier New" panose="02070309020205020404" pitchFamily="49" charset="0"/>
              <a:buNone/>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i-FI" sz="1600" dirty="0"/>
              <a:t>Materiaalin koonnut Maria Merisalo, erikoistutkija, VTT</a:t>
            </a:r>
          </a:p>
          <a:p>
            <a:endParaRPr lang="fi-FI" sz="1600" dirty="0"/>
          </a:p>
        </p:txBody>
      </p:sp>
    </p:spTree>
    <p:extLst>
      <p:ext uri="{BB962C8B-B14F-4D97-AF65-F5344CB8AC3E}">
        <p14:creationId xmlns:p14="http://schemas.microsoft.com/office/powerpoint/2010/main" val="694538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dirty="0"/>
              <a:t>Kotitori: ikäihmisten kotona asumisen tuen ratkaisu</a:t>
            </a:r>
          </a:p>
        </p:txBody>
      </p:sp>
      <p:sp>
        <p:nvSpPr>
          <p:cNvPr id="3" name="Content Placeholder 2"/>
          <p:cNvSpPr>
            <a:spLocks noGrp="1"/>
          </p:cNvSpPr>
          <p:nvPr>
            <p:ph idx="1"/>
          </p:nvPr>
        </p:nvSpPr>
        <p:spPr>
          <a:xfrm>
            <a:off x="838200" y="1396314"/>
            <a:ext cx="10515600" cy="4135513"/>
          </a:xfrm>
        </p:spPr>
        <p:txBody>
          <a:bodyPr>
            <a:normAutofit/>
          </a:bodyPr>
          <a:lstStyle/>
          <a:p>
            <a:r>
              <a:rPr lang="fi-FI" dirty="0"/>
              <a:t>Toteutettu palveluintegraatiomallilla</a:t>
            </a:r>
          </a:p>
          <a:p>
            <a:pPr lvl="1"/>
            <a:r>
              <a:rPr lang="fi-FI" dirty="0"/>
              <a:t>Kaupunki tilaaja ja järjestämisvastuullaan olevien palveluiden rahoittaja</a:t>
            </a:r>
          </a:p>
          <a:p>
            <a:pPr lvl="1"/>
            <a:r>
              <a:rPr lang="fi-FI" dirty="0" err="1"/>
              <a:t>Palveluintegraattorina</a:t>
            </a:r>
            <a:r>
              <a:rPr lang="fi-FI" dirty="0"/>
              <a:t> toimii konsortio, johon kuuluvat Luona Hoiva Oy (päävastuullinen puitesopimustaho) ja Nordic Healthcare Group Oy.</a:t>
            </a:r>
          </a:p>
          <a:p>
            <a:r>
              <a:rPr lang="fi-FI" dirty="0"/>
              <a:t>Koottu yhteen kotona asumista tukevia palveluita julkiselta, yksityiseltä ja kolmannelta sektorilta.</a:t>
            </a:r>
          </a:p>
          <a:p>
            <a:r>
              <a:rPr lang="fi-FI" dirty="0"/>
              <a:t>Toiminnassa korostuvat asiakkaiden tarpeiden, toiveiden ja tavoitteiden perusteella etsittävät ratkaisut</a:t>
            </a:r>
          </a:p>
        </p:txBody>
      </p:sp>
      <p:sp>
        <p:nvSpPr>
          <p:cNvPr id="4" name="Date Placeholder 3"/>
          <p:cNvSpPr>
            <a:spLocks noGrp="1"/>
          </p:cNvSpPr>
          <p:nvPr>
            <p:ph type="dt" sz="half" idx="10"/>
          </p:nvPr>
        </p:nvSpPr>
        <p:spPr/>
        <p:txBody>
          <a:bodyPr/>
          <a:lstStyle/>
          <a:p>
            <a:fld id="{A4F1CB99-5962-7342-AD8B-F33A34AD7454}" type="datetime1">
              <a:rPr lang="fi-FI" smtClean="0"/>
              <a:pPr/>
              <a:t>15.5.2020</a:t>
            </a:fld>
            <a:endParaRPr lang="fi-FI"/>
          </a:p>
        </p:txBody>
      </p:sp>
      <p:sp>
        <p:nvSpPr>
          <p:cNvPr id="6" name="Slide Number Placeholder 5"/>
          <p:cNvSpPr>
            <a:spLocks noGrp="1"/>
          </p:cNvSpPr>
          <p:nvPr>
            <p:ph type="sldNum" sz="quarter" idx="12"/>
          </p:nvPr>
        </p:nvSpPr>
        <p:spPr/>
        <p:txBody>
          <a:bodyPr/>
          <a:lstStyle/>
          <a:p>
            <a:fld id="{02ED155D-8ECB-A347-AEC4-C8E3F9CC21E3}" type="slidenum">
              <a:rPr lang="fi-FI" smtClean="0"/>
              <a:pPr/>
              <a:t>2</a:t>
            </a:fld>
            <a:endParaRPr lang="fi-FI"/>
          </a:p>
        </p:txBody>
      </p:sp>
      <p:sp>
        <p:nvSpPr>
          <p:cNvPr id="9" name="TextBox 8"/>
          <p:cNvSpPr txBox="1"/>
          <p:nvPr/>
        </p:nvSpPr>
        <p:spPr>
          <a:xfrm>
            <a:off x="9396574" y="5472766"/>
            <a:ext cx="2216796" cy="307777"/>
          </a:xfrm>
          <a:prstGeom prst="rect">
            <a:avLst/>
          </a:prstGeom>
          <a:noFill/>
        </p:spPr>
        <p:txBody>
          <a:bodyPr wrap="square" rtlCol="0">
            <a:spAutoFit/>
          </a:bodyPr>
          <a:lstStyle/>
          <a:p>
            <a:r>
              <a:rPr lang="fi-FI" sz="1400" dirty="0"/>
              <a:t>Lähde: Pitkänen </a:t>
            </a:r>
            <a:r>
              <a:rPr lang="fi-FI" sz="1400" dirty="0" err="1"/>
              <a:t>ym</a:t>
            </a:r>
            <a:r>
              <a:rPr lang="fi-FI" sz="1400" dirty="0"/>
              <a:t> (2020). </a:t>
            </a:r>
          </a:p>
        </p:txBody>
      </p:sp>
    </p:spTree>
    <p:extLst>
      <p:ext uri="{BB962C8B-B14F-4D97-AF65-F5344CB8AC3E}">
        <p14:creationId xmlns:p14="http://schemas.microsoft.com/office/powerpoint/2010/main" val="17202759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dirty="0"/>
              <a:t>Toimintamallin kuvaus</a:t>
            </a:r>
          </a:p>
        </p:txBody>
      </p:sp>
      <p:sp>
        <p:nvSpPr>
          <p:cNvPr id="3" name="Content Placeholder 2"/>
          <p:cNvSpPr>
            <a:spLocks noGrp="1"/>
          </p:cNvSpPr>
          <p:nvPr>
            <p:ph idx="1"/>
          </p:nvPr>
        </p:nvSpPr>
        <p:spPr>
          <a:xfrm>
            <a:off x="838200" y="1593149"/>
            <a:ext cx="10515600" cy="3846755"/>
          </a:xfrm>
        </p:spPr>
        <p:txBody>
          <a:bodyPr>
            <a:normAutofit fontScale="92500" lnSpcReduction="20000"/>
          </a:bodyPr>
          <a:lstStyle/>
          <a:p>
            <a:r>
              <a:rPr lang="fi-FI" dirty="0"/>
              <a:t>Vaikuttavuusperustaisen normiohjauksen mahdollistaa palvelutasosopimus (SLA, Service Level </a:t>
            </a:r>
            <a:r>
              <a:rPr lang="fi-FI" dirty="0" err="1"/>
              <a:t>Agreement</a:t>
            </a:r>
            <a:r>
              <a:rPr lang="fi-FI" dirty="0"/>
              <a:t>) </a:t>
            </a:r>
          </a:p>
          <a:p>
            <a:r>
              <a:rPr lang="fi-FI" dirty="0"/>
              <a:t>Luona Hoiva Oy vastaa Tampereen ja Oriveden osalta neuvonnasta, määritettyjen tukipalvelujen välityksestä sekä Kotitorin vastuulla olevan ns. väestövastuualueen asiakasohjauksesta ja asiakkaiden palvelutarpeen selvittämisestä.</a:t>
            </a:r>
          </a:p>
          <a:p>
            <a:r>
              <a:rPr lang="fi-FI" dirty="0"/>
              <a:t>Alueen säännöllisen kotihoidon palvelut tuottaa Kotitorin alihankkijana Mehiläinen. </a:t>
            </a:r>
          </a:p>
          <a:p>
            <a:r>
              <a:rPr lang="fi-FI" dirty="0"/>
              <a:t>Nordic Healthcare Group Oy:n vastaa Tampereen kaupungin rahoittamien palveluiden tuottajien kokonaishallinnasta, kilpailutuksesta, laadunhallinnasta ja valvonnasta sekä kaupungin oman kotihoidon kehittämisestä. </a:t>
            </a:r>
          </a:p>
          <a:p>
            <a:r>
              <a:rPr lang="fi-FI" dirty="0"/>
              <a:t>Vaikuttavuusperustainen bonus-sanktio -malli kattaa 5 % kokonaiskustannuksista. </a:t>
            </a:r>
          </a:p>
        </p:txBody>
      </p:sp>
      <p:sp>
        <p:nvSpPr>
          <p:cNvPr id="4" name="Date Placeholder 3"/>
          <p:cNvSpPr>
            <a:spLocks noGrp="1"/>
          </p:cNvSpPr>
          <p:nvPr>
            <p:ph type="dt" sz="half" idx="10"/>
          </p:nvPr>
        </p:nvSpPr>
        <p:spPr/>
        <p:txBody>
          <a:bodyPr/>
          <a:lstStyle/>
          <a:p>
            <a:fld id="{A4F1CB99-5962-7342-AD8B-F33A34AD7454}" type="datetime1">
              <a:rPr lang="fi-FI" smtClean="0"/>
              <a:pPr/>
              <a:t>15.5.2020</a:t>
            </a:fld>
            <a:endParaRPr lang="fi-FI"/>
          </a:p>
        </p:txBody>
      </p:sp>
      <p:sp>
        <p:nvSpPr>
          <p:cNvPr id="6" name="Slide Number Placeholder 5"/>
          <p:cNvSpPr>
            <a:spLocks noGrp="1"/>
          </p:cNvSpPr>
          <p:nvPr>
            <p:ph type="sldNum" sz="quarter" idx="12"/>
          </p:nvPr>
        </p:nvSpPr>
        <p:spPr/>
        <p:txBody>
          <a:bodyPr/>
          <a:lstStyle/>
          <a:p>
            <a:fld id="{02ED155D-8ECB-A347-AEC4-C8E3F9CC21E3}" type="slidenum">
              <a:rPr lang="fi-FI" smtClean="0"/>
              <a:pPr/>
              <a:t>3</a:t>
            </a:fld>
            <a:endParaRPr lang="fi-FI"/>
          </a:p>
        </p:txBody>
      </p:sp>
      <p:sp>
        <p:nvSpPr>
          <p:cNvPr id="7" name="TextBox 6"/>
          <p:cNvSpPr txBox="1"/>
          <p:nvPr/>
        </p:nvSpPr>
        <p:spPr>
          <a:xfrm>
            <a:off x="9396574" y="5472766"/>
            <a:ext cx="2216796" cy="307777"/>
          </a:xfrm>
          <a:prstGeom prst="rect">
            <a:avLst/>
          </a:prstGeom>
          <a:noFill/>
        </p:spPr>
        <p:txBody>
          <a:bodyPr wrap="square" rtlCol="0">
            <a:spAutoFit/>
          </a:bodyPr>
          <a:lstStyle/>
          <a:p>
            <a:r>
              <a:rPr lang="fi-FI" sz="1400" dirty="0"/>
              <a:t>Lähde: Pitkänen </a:t>
            </a:r>
            <a:r>
              <a:rPr lang="fi-FI" sz="1400" dirty="0" err="1"/>
              <a:t>ym</a:t>
            </a:r>
            <a:r>
              <a:rPr lang="fi-FI" sz="1400" dirty="0"/>
              <a:t> (2020). </a:t>
            </a:r>
          </a:p>
        </p:txBody>
      </p:sp>
    </p:spTree>
    <p:extLst>
      <p:ext uri="{BB962C8B-B14F-4D97-AF65-F5344CB8AC3E}">
        <p14:creationId xmlns:p14="http://schemas.microsoft.com/office/powerpoint/2010/main" val="1014307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dirty="0"/>
              <a:t>Hankinnan kohde</a:t>
            </a:r>
          </a:p>
        </p:txBody>
      </p:sp>
      <p:sp>
        <p:nvSpPr>
          <p:cNvPr id="3" name="Content Placeholder 2"/>
          <p:cNvSpPr>
            <a:spLocks noGrp="1"/>
          </p:cNvSpPr>
          <p:nvPr>
            <p:ph idx="1"/>
          </p:nvPr>
        </p:nvSpPr>
        <p:spPr>
          <a:xfrm>
            <a:off x="838200" y="1371600"/>
            <a:ext cx="10515600" cy="4280543"/>
          </a:xfrm>
        </p:spPr>
        <p:txBody>
          <a:bodyPr>
            <a:noAutofit/>
          </a:bodyPr>
          <a:lstStyle/>
          <a:p>
            <a:pPr lvl="0">
              <a:lnSpc>
                <a:spcPct val="100000"/>
              </a:lnSpc>
            </a:pPr>
            <a:r>
              <a:rPr lang="fi-FI" sz="1400" b="1" dirty="0"/>
              <a:t>Ikäihmisten neuvonta ja ohjauspalvelut ja </a:t>
            </a:r>
            <a:r>
              <a:rPr lang="fi-FI" sz="1400" b="1" dirty="0" err="1"/>
              <a:t>Palveluintegraattoritoiminta</a:t>
            </a:r>
            <a:r>
              <a:rPr lang="fi-FI" sz="1400" dirty="0"/>
              <a:t>, ns. Kotitori/Palvelutori (keskitetty ensivaiheen ohjaus ja neuvonta), sis. myös sis. myös hyvinvointiteknologialainaamo Laitetorin ja kotona asumisen tukipalvelut:</a:t>
            </a:r>
          </a:p>
          <a:p>
            <a:pPr lvl="1">
              <a:lnSpc>
                <a:spcPct val="100000"/>
              </a:lnSpc>
              <a:spcBef>
                <a:spcPts val="0"/>
              </a:spcBef>
            </a:pPr>
            <a:r>
              <a:rPr lang="fi-FI" sz="1400" dirty="0"/>
              <a:t>turvapalvelut ja sosiaalihuoltolain mukaiset hätäkeskuksesta tulevat avustuskäynnit (koko kaupungin alueelle ja Oriveden alueelle)</a:t>
            </a:r>
          </a:p>
          <a:p>
            <a:pPr lvl="1">
              <a:lnSpc>
                <a:spcPct val="100000"/>
              </a:lnSpc>
              <a:spcBef>
                <a:spcPts val="0"/>
              </a:spcBef>
            </a:pPr>
            <a:r>
              <a:rPr lang="fi-FI" sz="1400" dirty="0"/>
              <a:t>siivouspalvelut (koko kaupungin alueelle ja hankinnan optiona Oriveden alueelle)</a:t>
            </a:r>
          </a:p>
          <a:p>
            <a:pPr lvl="1">
              <a:lnSpc>
                <a:spcPct val="100000"/>
              </a:lnSpc>
              <a:spcBef>
                <a:spcPts val="0"/>
              </a:spcBef>
            </a:pPr>
            <a:r>
              <a:rPr lang="fi-FI" sz="1400" dirty="0"/>
              <a:t>kauppapalvelut (koko kaupungin alueelle ja Oriveden alueelle)</a:t>
            </a:r>
          </a:p>
          <a:p>
            <a:pPr lvl="1">
              <a:lnSpc>
                <a:spcPct val="100000"/>
              </a:lnSpc>
              <a:spcBef>
                <a:spcPts val="0"/>
              </a:spcBef>
            </a:pPr>
            <a:r>
              <a:rPr lang="fi-FI" sz="1400" dirty="0"/>
              <a:t>tilapäistä kotisairaanhoitoa ja kotipalvelua (koko kaupungin alueelle ja Oriveden alueelle)</a:t>
            </a:r>
          </a:p>
          <a:p>
            <a:pPr lvl="1">
              <a:lnSpc>
                <a:spcPct val="100000"/>
              </a:lnSpc>
              <a:spcBef>
                <a:spcPts val="0"/>
              </a:spcBef>
            </a:pPr>
            <a:r>
              <a:rPr lang="fi-FI" sz="1400" dirty="0"/>
              <a:t>ateriapalvelut (Oriveden alueelle)</a:t>
            </a:r>
          </a:p>
          <a:p>
            <a:pPr lvl="0">
              <a:lnSpc>
                <a:spcPct val="100000"/>
              </a:lnSpc>
            </a:pPr>
            <a:r>
              <a:rPr lang="fi-FI" sz="1400" b="1" dirty="0"/>
              <a:t>Kotihoidon palvelut väestövastuualueelle noin 300 asiakkaalle vuosittain</a:t>
            </a:r>
            <a:r>
              <a:rPr lang="fi-FI" sz="1400" dirty="0"/>
              <a:t>, sis. myös väestövastuualueen ateriapalvelut </a:t>
            </a:r>
          </a:p>
          <a:p>
            <a:pPr lvl="0">
              <a:lnSpc>
                <a:spcPct val="100000"/>
              </a:lnSpc>
            </a:pPr>
            <a:r>
              <a:rPr lang="fi-FI" sz="1400" b="1" dirty="0" err="1"/>
              <a:t>Kehittämis</a:t>
            </a:r>
            <a:r>
              <a:rPr lang="fi-FI" sz="1400" b="1" dirty="0"/>
              <a:t>- ja koordinointivastuu </a:t>
            </a:r>
            <a:r>
              <a:rPr lang="fi-FI" sz="1400" dirty="0"/>
              <a:t>alueellisesti toimivista omaehtoisia ja ennaltaehkäiseviä palveluja tuottavista Lähitoreista ja koko kaupunkia koskevan ohjaus- ja neuvontapalvelujen sekä kotona asumista tukevien palvelujen kehittäminen ja tarvittava muutosjohtamisen tuki. Palvelun järjestäjän eli asiakasohjauksen työkalun kehittäminen. </a:t>
            </a:r>
          </a:p>
          <a:p>
            <a:pPr lvl="0">
              <a:lnSpc>
                <a:spcPct val="100000"/>
              </a:lnSpc>
            </a:pPr>
            <a:r>
              <a:rPr lang="fi-FI" sz="1400" b="1" dirty="0"/>
              <a:t>Lähitori-toiminta Tammelassa</a:t>
            </a:r>
          </a:p>
          <a:p>
            <a:pPr lvl="0">
              <a:lnSpc>
                <a:spcPct val="100000"/>
              </a:lnSpc>
            </a:pPr>
            <a:r>
              <a:rPr lang="fi-FI" sz="1400" b="1" dirty="0"/>
              <a:t>Lyhytaikaiset kuntoutuspalvelut asumispalveluyksikössä </a:t>
            </a:r>
            <a:r>
              <a:rPr lang="fi-FI" sz="1400" dirty="0"/>
              <a:t>yhteistoiminta-alueella (2 paikkaa). Asiakkaat ohjautuvat asiakasohjauksen kautta pääasiassa väestövastuualueelta ja Kalevan alueelta, mutta mahdollisuus ohjautua myös muualta Tampereen ja Oriveden kaupungin alueelta.   </a:t>
            </a:r>
          </a:p>
          <a:p>
            <a:pPr>
              <a:lnSpc>
                <a:spcPct val="100000"/>
              </a:lnSpc>
            </a:pPr>
            <a:endParaRPr lang="fi-FI" sz="1400" dirty="0"/>
          </a:p>
        </p:txBody>
      </p:sp>
      <p:sp>
        <p:nvSpPr>
          <p:cNvPr id="4" name="Date Placeholder 3"/>
          <p:cNvSpPr>
            <a:spLocks noGrp="1"/>
          </p:cNvSpPr>
          <p:nvPr>
            <p:ph type="dt" sz="half" idx="10"/>
          </p:nvPr>
        </p:nvSpPr>
        <p:spPr/>
        <p:txBody>
          <a:bodyPr/>
          <a:lstStyle/>
          <a:p>
            <a:fld id="{A4F1CB99-5962-7342-AD8B-F33A34AD7454}" type="datetime1">
              <a:rPr lang="fi-FI" smtClean="0"/>
              <a:pPr/>
              <a:t>15.5.2020</a:t>
            </a:fld>
            <a:endParaRPr lang="fi-FI"/>
          </a:p>
        </p:txBody>
      </p:sp>
      <p:sp>
        <p:nvSpPr>
          <p:cNvPr id="5" name="Footer Placeholder 4"/>
          <p:cNvSpPr>
            <a:spLocks noGrp="1"/>
          </p:cNvSpPr>
          <p:nvPr>
            <p:ph type="ftr" sz="quarter" idx="11"/>
          </p:nvPr>
        </p:nvSpPr>
        <p:spPr/>
        <p:txBody>
          <a:bodyPr/>
          <a:lstStyle/>
          <a:p>
            <a:r>
              <a:rPr lang="fi-FI"/>
              <a:t>Esityksen tekijä</a:t>
            </a:r>
          </a:p>
        </p:txBody>
      </p:sp>
      <p:sp>
        <p:nvSpPr>
          <p:cNvPr id="6" name="Slide Number Placeholder 5"/>
          <p:cNvSpPr>
            <a:spLocks noGrp="1"/>
          </p:cNvSpPr>
          <p:nvPr>
            <p:ph type="sldNum" sz="quarter" idx="12"/>
          </p:nvPr>
        </p:nvSpPr>
        <p:spPr/>
        <p:txBody>
          <a:bodyPr/>
          <a:lstStyle/>
          <a:p>
            <a:fld id="{02ED155D-8ECB-A347-AEC4-C8E3F9CC21E3}" type="slidenum">
              <a:rPr lang="fi-FI" smtClean="0"/>
              <a:pPr/>
              <a:t>4</a:t>
            </a:fld>
            <a:endParaRPr lang="fi-FI"/>
          </a:p>
        </p:txBody>
      </p:sp>
    </p:spTree>
    <p:extLst>
      <p:ext uri="{BB962C8B-B14F-4D97-AF65-F5344CB8AC3E}">
        <p14:creationId xmlns:p14="http://schemas.microsoft.com/office/powerpoint/2010/main" val="22677800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dirty="0"/>
              <a:t>Hankinnan tausta ja tavoite</a:t>
            </a:r>
          </a:p>
        </p:txBody>
      </p:sp>
      <p:sp>
        <p:nvSpPr>
          <p:cNvPr id="3" name="Date Placeholder 2"/>
          <p:cNvSpPr>
            <a:spLocks noGrp="1"/>
          </p:cNvSpPr>
          <p:nvPr>
            <p:ph type="dt" sz="half" idx="10"/>
          </p:nvPr>
        </p:nvSpPr>
        <p:spPr/>
        <p:txBody>
          <a:bodyPr/>
          <a:lstStyle/>
          <a:p>
            <a:fld id="{A4F1CB99-5962-7342-AD8B-F33A34AD7454}" type="datetime1">
              <a:rPr lang="fi-FI" smtClean="0"/>
              <a:pPr/>
              <a:t>15.5.2020</a:t>
            </a:fld>
            <a:endParaRPr lang="fi-FI"/>
          </a:p>
        </p:txBody>
      </p:sp>
      <p:sp>
        <p:nvSpPr>
          <p:cNvPr id="4" name="Footer Placeholder 3"/>
          <p:cNvSpPr>
            <a:spLocks noGrp="1"/>
          </p:cNvSpPr>
          <p:nvPr>
            <p:ph type="ftr" sz="quarter" idx="11"/>
          </p:nvPr>
        </p:nvSpPr>
        <p:spPr/>
        <p:txBody>
          <a:bodyPr/>
          <a:lstStyle/>
          <a:p>
            <a:r>
              <a:rPr lang="fi-FI"/>
              <a:t>Esityksen tekijä</a:t>
            </a:r>
          </a:p>
        </p:txBody>
      </p:sp>
      <p:sp>
        <p:nvSpPr>
          <p:cNvPr id="5" name="Slide Number Placeholder 4"/>
          <p:cNvSpPr>
            <a:spLocks noGrp="1"/>
          </p:cNvSpPr>
          <p:nvPr>
            <p:ph type="sldNum" sz="quarter" idx="12"/>
          </p:nvPr>
        </p:nvSpPr>
        <p:spPr/>
        <p:txBody>
          <a:bodyPr/>
          <a:lstStyle/>
          <a:p>
            <a:fld id="{02ED155D-8ECB-A347-AEC4-C8E3F9CC21E3}" type="slidenum">
              <a:rPr lang="fi-FI" smtClean="0"/>
              <a:pPr/>
              <a:t>5</a:t>
            </a:fld>
            <a:endParaRPr lang="fi-FI"/>
          </a:p>
        </p:txBody>
      </p:sp>
      <p:sp>
        <p:nvSpPr>
          <p:cNvPr id="6" name="Text Placeholder 5"/>
          <p:cNvSpPr>
            <a:spLocks noGrp="1"/>
          </p:cNvSpPr>
          <p:nvPr>
            <p:ph type="body" sz="quarter" idx="13"/>
          </p:nvPr>
        </p:nvSpPr>
        <p:spPr>
          <a:xfrm>
            <a:off x="838199" y="1739316"/>
            <a:ext cx="10515601" cy="3771900"/>
          </a:xfrm>
        </p:spPr>
        <p:txBody>
          <a:bodyPr>
            <a:normAutofit fontScale="92500" lnSpcReduction="10000"/>
          </a:bodyPr>
          <a:lstStyle/>
          <a:p>
            <a:r>
              <a:rPr lang="fi-FI" dirty="0"/>
              <a:t>Lähtökohta on Tekesin kehittämishankkeessa 2000-luvun alkupuolella. Vuodesta 2007 kaupungilla ollut käytössä tilaaja-tuottaja -malli. Ensimmäinen sopimus voimaan 2009, ja nykyinen kilpailutettiin 2014/2015.</a:t>
            </a:r>
          </a:p>
          <a:p>
            <a:r>
              <a:rPr lang="fi-FI" dirty="0"/>
              <a:t>Ikäihmisten määrän kasvu on jatkunut pitkään ja palvelutarpeeseen on haluttu kehittää erilaisia ratkaisuja eli miten saataisiin asiakkaan tarpeeseen mahdollisimman hyvin vastaava palvelu. Mitä varhaisemmin asiakkaat saavat asiantuntevaa ja ammattitaitoista ohjausta, niin raskaampien palvelujen tarve siirtyy ja sitä kautta kunta hyötyy säästyneinä kustannuksina. </a:t>
            </a:r>
          </a:p>
          <a:p>
            <a:r>
              <a:rPr lang="fi-FI" dirty="0"/>
              <a:t>Hankinnan taustalla on myös ollut ajatus oman toiminnan vertailu ja kehittäminen suhteessa hankintaan ja siinä kehitettyihin ratkaisuihin</a:t>
            </a:r>
          </a:p>
        </p:txBody>
      </p:sp>
    </p:spTree>
    <p:extLst>
      <p:ext uri="{BB962C8B-B14F-4D97-AF65-F5344CB8AC3E}">
        <p14:creationId xmlns:p14="http://schemas.microsoft.com/office/powerpoint/2010/main" val="13395928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i-FI" dirty="0"/>
              <a:t>Kilpailutus ja sopimusehdot: mittarit kilpailutuksessa</a:t>
            </a:r>
          </a:p>
        </p:txBody>
      </p:sp>
      <p:sp>
        <p:nvSpPr>
          <p:cNvPr id="3" name="Content Placeholder 2"/>
          <p:cNvSpPr>
            <a:spLocks noGrp="1"/>
          </p:cNvSpPr>
          <p:nvPr>
            <p:ph idx="1"/>
          </p:nvPr>
        </p:nvSpPr>
        <p:spPr/>
        <p:txBody>
          <a:bodyPr>
            <a:normAutofit fontScale="77500" lnSpcReduction="20000"/>
          </a:bodyPr>
          <a:lstStyle/>
          <a:p>
            <a:r>
              <a:rPr lang="fi-FI" dirty="0"/>
              <a:t>Kilpailutus toteutettiin neuvottelumenettelyllä ensimmäisen kerran vuonna 2009. Nykyisen sopimuskauden kilpailutus toteutettiin 2014/2015. Tässä kilpailutuksessa vaikuttavuusmittareilla oli keskeinen rooli. </a:t>
            </a:r>
          </a:p>
          <a:p>
            <a:r>
              <a:rPr lang="fi-FI" dirty="0"/>
              <a:t>Kaupungilla käsitys mittaamisen kokonaisuudesta ja mittareista, yksityiskohtien tarkentaminen neuvottelumenettelyn yhteydessä yhteistyössä niiden toimittajien kanssa, jotka tarjousten perusteella pääsivät mukaan neuvottelumenettelyyn </a:t>
            </a:r>
          </a:p>
          <a:p>
            <a:r>
              <a:rPr lang="fi-FI" dirty="0"/>
              <a:t>Hankintakriteerinä olivat ns. nollatasot (ks. seuraava kalvo), jotka tarjouksen jättävät ryhmittymät tarjouksessaan määrittelivät (määritellystä tasosta sai laatupisteitä)</a:t>
            </a:r>
          </a:p>
          <a:p>
            <a:r>
              <a:rPr lang="fi-FI" i="1" dirty="0"/>
              <a:t>Hankinnasta opittua:</a:t>
            </a:r>
            <a:r>
              <a:rPr lang="fi-FI" dirty="0"/>
              <a:t> Komplekseja asioita on haastavaa määritellä täsmällisesti tarjouspyyntövaiheessa etenkin jos valittujen mittarien käytöstä ei ole aikaisempaa kokemusta. Mitä paremmin käytetty mittari tunnetaan (ml. sen käyttöön liittyvät haasteet), sen täsmällisemmin määrittelyt pystytään tekemään jo tarjouspyyntövaiheessa.  </a:t>
            </a:r>
          </a:p>
          <a:p>
            <a:endParaRPr lang="fi-FI" dirty="0"/>
          </a:p>
        </p:txBody>
      </p:sp>
      <p:sp>
        <p:nvSpPr>
          <p:cNvPr id="4" name="Date Placeholder 3"/>
          <p:cNvSpPr>
            <a:spLocks noGrp="1"/>
          </p:cNvSpPr>
          <p:nvPr>
            <p:ph type="dt" sz="half" idx="10"/>
          </p:nvPr>
        </p:nvSpPr>
        <p:spPr/>
        <p:txBody>
          <a:bodyPr/>
          <a:lstStyle/>
          <a:p>
            <a:fld id="{A4F1CB99-5962-7342-AD8B-F33A34AD7454}" type="datetime1">
              <a:rPr lang="fi-FI" smtClean="0"/>
              <a:pPr/>
              <a:t>15.5.2020</a:t>
            </a:fld>
            <a:endParaRPr lang="fi-FI"/>
          </a:p>
        </p:txBody>
      </p:sp>
      <p:sp>
        <p:nvSpPr>
          <p:cNvPr id="5" name="Footer Placeholder 4"/>
          <p:cNvSpPr>
            <a:spLocks noGrp="1"/>
          </p:cNvSpPr>
          <p:nvPr>
            <p:ph type="ftr" sz="quarter" idx="11"/>
          </p:nvPr>
        </p:nvSpPr>
        <p:spPr/>
        <p:txBody>
          <a:bodyPr/>
          <a:lstStyle/>
          <a:p>
            <a:r>
              <a:rPr lang="fi-FI"/>
              <a:t>Esityksen tekijä</a:t>
            </a:r>
          </a:p>
        </p:txBody>
      </p:sp>
      <p:sp>
        <p:nvSpPr>
          <p:cNvPr id="6" name="Slide Number Placeholder 5"/>
          <p:cNvSpPr>
            <a:spLocks noGrp="1"/>
          </p:cNvSpPr>
          <p:nvPr>
            <p:ph type="sldNum" sz="quarter" idx="12"/>
          </p:nvPr>
        </p:nvSpPr>
        <p:spPr/>
        <p:txBody>
          <a:bodyPr/>
          <a:lstStyle/>
          <a:p>
            <a:fld id="{02ED155D-8ECB-A347-AEC4-C8E3F9CC21E3}" type="slidenum">
              <a:rPr lang="fi-FI" smtClean="0"/>
              <a:pPr/>
              <a:t>6</a:t>
            </a:fld>
            <a:endParaRPr lang="fi-FI"/>
          </a:p>
        </p:txBody>
      </p:sp>
    </p:spTree>
    <p:extLst>
      <p:ext uri="{BB962C8B-B14F-4D97-AF65-F5344CB8AC3E}">
        <p14:creationId xmlns:p14="http://schemas.microsoft.com/office/powerpoint/2010/main" val="2741269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dirty="0"/>
              <a:t>Laadun ja vaikuttavuuden mittarit </a:t>
            </a:r>
          </a:p>
        </p:txBody>
      </p:sp>
      <p:sp>
        <p:nvSpPr>
          <p:cNvPr id="3" name="Content Placeholder 2"/>
          <p:cNvSpPr>
            <a:spLocks noGrp="1"/>
          </p:cNvSpPr>
          <p:nvPr>
            <p:ph idx="1"/>
          </p:nvPr>
        </p:nvSpPr>
        <p:spPr>
          <a:xfrm>
            <a:off x="838200" y="1694820"/>
            <a:ext cx="10515600" cy="3706202"/>
          </a:xfrm>
        </p:spPr>
        <p:txBody>
          <a:bodyPr>
            <a:normAutofit fontScale="92500" lnSpcReduction="10000"/>
          </a:bodyPr>
          <a:lstStyle/>
          <a:p>
            <a:pPr lvl="1"/>
            <a:r>
              <a:rPr lang="fi-FI" dirty="0"/>
              <a:t>Neuvonta- ja asiakastoiminta</a:t>
            </a:r>
          </a:p>
          <a:p>
            <a:pPr lvl="2"/>
            <a:r>
              <a:rPr lang="fi-FI" dirty="0"/>
              <a:t>Mittarit: asiakastyytyväisyys, neuvonnan ja ohjauksen vastaus-%, digitaalisten kanavien käytön määrä</a:t>
            </a:r>
          </a:p>
          <a:p>
            <a:pPr lvl="1"/>
            <a:r>
              <a:rPr lang="fi-FI" dirty="0"/>
              <a:t>Väestövastuualueen kotihoidon toiminta </a:t>
            </a:r>
          </a:p>
          <a:p>
            <a:pPr lvl="2"/>
            <a:r>
              <a:rPr lang="fi-FI" dirty="0"/>
              <a:t>Mittarit: asiakkaan pysyvä siirtyminen raskaampiin hoitomuotoihin kuten laitoshoitoon ja asumispalveluiden piiriin (tiedot Pegasoksesta, mittaaminen ja analysointi Tampereen kaupungin vastuulla)</a:t>
            </a:r>
          </a:p>
          <a:p>
            <a:pPr lvl="1"/>
            <a:r>
              <a:rPr lang="fi-FI" dirty="0"/>
              <a:t>Verkostomaisessa toimintamallissa</a:t>
            </a:r>
          </a:p>
          <a:p>
            <a:pPr lvl="2"/>
            <a:r>
              <a:rPr lang="fi-FI" dirty="0"/>
              <a:t>Mittari: Kotitori-toimintamalliin liittyvä sidosryhmien asiakastyytyväisyys (vuosittainen kaikkien kotihoidon asiakkaiden kysely, joka toteutetaan ammattikorkeakoulun kanssa yhteistyössä, opiskelijat analysoivat)</a:t>
            </a:r>
          </a:p>
        </p:txBody>
      </p:sp>
      <p:sp>
        <p:nvSpPr>
          <p:cNvPr id="4" name="Date Placeholder 3"/>
          <p:cNvSpPr>
            <a:spLocks noGrp="1"/>
          </p:cNvSpPr>
          <p:nvPr>
            <p:ph type="dt" sz="half" idx="10"/>
          </p:nvPr>
        </p:nvSpPr>
        <p:spPr/>
        <p:txBody>
          <a:bodyPr/>
          <a:lstStyle/>
          <a:p>
            <a:fld id="{A4F1CB99-5962-7342-AD8B-F33A34AD7454}" type="datetime1">
              <a:rPr lang="fi-FI" smtClean="0"/>
              <a:pPr/>
              <a:t>15.5.2020</a:t>
            </a:fld>
            <a:endParaRPr lang="fi-FI"/>
          </a:p>
        </p:txBody>
      </p:sp>
      <p:sp>
        <p:nvSpPr>
          <p:cNvPr id="6" name="Slide Number Placeholder 5"/>
          <p:cNvSpPr>
            <a:spLocks noGrp="1"/>
          </p:cNvSpPr>
          <p:nvPr>
            <p:ph type="sldNum" sz="quarter" idx="12"/>
          </p:nvPr>
        </p:nvSpPr>
        <p:spPr/>
        <p:txBody>
          <a:bodyPr/>
          <a:lstStyle/>
          <a:p>
            <a:fld id="{02ED155D-8ECB-A347-AEC4-C8E3F9CC21E3}" type="slidenum">
              <a:rPr lang="fi-FI" smtClean="0"/>
              <a:pPr/>
              <a:t>7</a:t>
            </a:fld>
            <a:endParaRPr lang="fi-FI"/>
          </a:p>
        </p:txBody>
      </p:sp>
    </p:spTree>
    <p:extLst>
      <p:ext uri="{BB962C8B-B14F-4D97-AF65-F5344CB8AC3E}">
        <p14:creationId xmlns:p14="http://schemas.microsoft.com/office/powerpoint/2010/main" val="830333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dirty="0"/>
              <a:t>Mittarit bonus-sanktio -mallissa (5% kokonaiskustannuksista) </a:t>
            </a:r>
          </a:p>
        </p:txBody>
      </p:sp>
      <p:sp>
        <p:nvSpPr>
          <p:cNvPr id="3" name="Date Placeholder 2"/>
          <p:cNvSpPr>
            <a:spLocks noGrp="1"/>
          </p:cNvSpPr>
          <p:nvPr>
            <p:ph type="dt" sz="half" idx="10"/>
          </p:nvPr>
        </p:nvSpPr>
        <p:spPr/>
        <p:txBody>
          <a:bodyPr/>
          <a:lstStyle/>
          <a:p>
            <a:fld id="{A4F1CB99-5962-7342-AD8B-F33A34AD7454}" type="datetime1">
              <a:rPr lang="fi-FI" smtClean="0"/>
              <a:pPr/>
              <a:t>15.5.2020</a:t>
            </a:fld>
            <a:endParaRPr lang="fi-FI"/>
          </a:p>
        </p:txBody>
      </p:sp>
      <p:sp>
        <p:nvSpPr>
          <p:cNvPr id="5" name="Slide Number Placeholder 4"/>
          <p:cNvSpPr>
            <a:spLocks noGrp="1"/>
          </p:cNvSpPr>
          <p:nvPr>
            <p:ph type="sldNum" sz="quarter" idx="12"/>
          </p:nvPr>
        </p:nvSpPr>
        <p:spPr/>
        <p:txBody>
          <a:bodyPr/>
          <a:lstStyle/>
          <a:p>
            <a:fld id="{02ED155D-8ECB-A347-AEC4-C8E3F9CC21E3}" type="slidenum">
              <a:rPr lang="fi-FI" smtClean="0"/>
              <a:pPr/>
              <a:t>8</a:t>
            </a:fld>
            <a:endParaRPr lang="fi-FI"/>
          </a:p>
        </p:txBody>
      </p:sp>
      <p:sp>
        <p:nvSpPr>
          <p:cNvPr id="8" name="TextBox 7"/>
          <p:cNvSpPr txBox="1"/>
          <p:nvPr/>
        </p:nvSpPr>
        <p:spPr>
          <a:xfrm>
            <a:off x="8674386" y="5341101"/>
            <a:ext cx="3436883" cy="369332"/>
          </a:xfrm>
          <a:prstGeom prst="rect">
            <a:avLst/>
          </a:prstGeom>
          <a:noFill/>
        </p:spPr>
        <p:txBody>
          <a:bodyPr wrap="square" rtlCol="0">
            <a:spAutoFit/>
          </a:bodyPr>
          <a:lstStyle/>
          <a:p>
            <a:r>
              <a:rPr lang="fi-FI" dirty="0"/>
              <a:t>Lähde: Tampereen kaupunki</a:t>
            </a:r>
          </a:p>
        </p:txBody>
      </p:sp>
      <p:sp>
        <p:nvSpPr>
          <p:cNvPr id="10" name="TextBox 9"/>
          <p:cNvSpPr txBox="1"/>
          <p:nvPr/>
        </p:nvSpPr>
        <p:spPr>
          <a:xfrm>
            <a:off x="203200" y="5387267"/>
            <a:ext cx="6258560" cy="646331"/>
          </a:xfrm>
          <a:prstGeom prst="rect">
            <a:avLst/>
          </a:prstGeom>
          <a:noFill/>
        </p:spPr>
        <p:txBody>
          <a:bodyPr wrap="square" rtlCol="0">
            <a:spAutoFit/>
          </a:bodyPr>
          <a:lstStyle/>
          <a:p>
            <a:r>
              <a:rPr lang="fi-FI" dirty="0"/>
              <a:t>Tavoitteiden toteutumiseen halutaan kannustaa bonuksilla. </a:t>
            </a:r>
          </a:p>
          <a:p>
            <a:endParaRPr lang="fi-FI" dirty="0"/>
          </a:p>
        </p:txBody>
      </p:sp>
      <p:grpSp>
        <p:nvGrpSpPr>
          <p:cNvPr id="7" name="Ryhmä 6" descr="Taulukko toimittajien lupaamista nollatasoista">
            <a:extLst>
              <a:ext uri="{FF2B5EF4-FFF2-40B4-BE49-F238E27FC236}">
                <a16:creationId xmlns:a16="http://schemas.microsoft.com/office/drawing/2014/main" id="{47E97B60-4E17-49F1-864A-52C504CA5C3B}"/>
              </a:ext>
            </a:extLst>
          </p:cNvPr>
          <p:cNvGrpSpPr/>
          <p:nvPr/>
        </p:nvGrpSpPr>
        <p:grpSpPr>
          <a:xfrm>
            <a:off x="734235" y="1500967"/>
            <a:ext cx="10516140" cy="3928201"/>
            <a:chOff x="734235" y="1500967"/>
            <a:chExt cx="10516140" cy="3928201"/>
          </a:xfrm>
        </p:grpSpPr>
        <p:sp>
          <p:nvSpPr>
            <p:cNvPr id="12" name="TextBox 11"/>
            <p:cNvSpPr txBox="1"/>
            <p:nvPr/>
          </p:nvSpPr>
          <p:spPr>
            <a:xfrm>
              <a:off x="4177857" y="4505838"/>
              <a:ext cx="4974205" cy="923330"/>
            </a:xfrm>
            <a:prstGeom prst="rect">
              <a:avLst/>
            </a:prstGeom>
            <a:noFill/>
          </p:spPr>
          <p:txBody>
            <a:bodyPr wrap="square" rtlCol="0">
              <a:spAutoFit/>
            </a:bodyPr>
            <a:lstStyle/>
            <a:p>
              <a:r>
                <a:rPr lang="fi-FI" dirty="0"/>
                <a:t>Eri kokonaisuuksilla eri painoarvot, joiden perusteella bonus(/sanktio)osuudet lasketaan kokonaisuudesta</a:t>
              </a:r>
            </a:p>
          </p:txBody>
        </p:sp>
        <p:sp>
          <p:nvSpPr>
            <p:cNvPr id="4" name="Rectangle 3"/>
            <p:cNvSpPr/>
            <p:nvPr/>
          </p:nvSpPr>
          <p:spPr>
            <a:xfrm>
              <a:off x="5640572" y="1500967"/>
              <a:ext cx="2477386" cy="7044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dirty="0"/>
                <a:t>Toimittajien lupaamat nollatasot</a:t>
              </a:r>
            </a:p>
          </p:txBody>
        </p:sp>
        <p:cxnSp>
          <p:nvCxnSpPr>
            <p:cNvPr id="9" name="Straight Arrow Connector 8"/>
            <p:cNvCxnSpPr/>
            <p:nvPr/>
          </p:nvCxnSpPr>
          <p:spPr>
            <a:xfrm>
              <a:off x="6879265" y="1961389"/>
              <a:ext cx="0" cy="4881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4235" y="2449511"/>
              <a:ext cx="10516140" cy="2070206"/>
            </a:xfrm>
            <a:prstGeom prst="rect">
              <a:avLst/>
            </a:prstGeom>
          </p:spPr>
        </p:pic>
        <p:sp>
          <p:nvSpPr>
            <p:cNvPr id="6" name="Oval 5"/>
            <p:cNvSpPr/>
            <p:nvPr/>
          </p:nvSpPr>
          <p:spPr>
            <a:xfrm>
              <a:off x="4046527" y="2395904"/>
              <a:ext cx="518695" cy="225211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Tree>
    <p:extLst>
      <p:ext uri="{BB962C8B-B14F-4D97-AF65-F5344CB8AC3E}">
        <p14:creationId xmlns:p14="http://schemas.microsoft.com/office/powerpoint/2010/main" val="16409412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dirty="0"/>
              <a:t>Seuranta</a:t>
            </a:r>
          </a:p>
        </p:txBody>
      </p:sp>
      <p:sp>
        <p:nvSpPr>
          <p:cNvPr id="3" name="Date Placeholder 2"/>
          <p:cNvSpPr>
            <a:spLocks noGrp="1"/>
          </p:cNvSpPr>
          <p:nvPr>
            <p:ph type="dt" sz="half" idx="10"/>
          </p:nvPr>
        </p:nvSpPr>
        <p:spPr/>
        <p:txBody>
          <a:bodyPr/>
          <a:lstStyle/>
          <a:p>
            <a:fld id="{A4F1CB99-5962-7342-AD8B-F33A34AD7454}" type="datetime1">
              <a:rPr lang="fi-FI" smtClean="0"/>
              <a:pPr/>
              <a:t>15.5.2020</a:t>
            </a:fld>
            <a:endParaRPr lang="fi-FI"/>
          </a:p>
        </p:txBody>
      </p:sp>
      <p:sp>
        <p:nvSpPr>
          <p:cNvPr id="4" name="Footer Placeholder 3"/>
          <p:cNvSpPr>
            <a:spLocks noGrp="1"/>
          </p:cNvSpPr>
          <p:nvPr>
            <p:ph type="ftr" sz="quarter" idx="11"/>
          </p:nvPr>
        </p:nvSpPr>
        <p:spPr/>
        <p:txBody>
          <a:bodyPr/>
          <a:lstStyle/>
          <a:p>
            <a:r>
              <a:rPr lang="fi-FI"/>
              <a:t>Esityksen tekijä</a:t>
            </a:r>
          </a:p>
        </p:txBody>
      </p:sp>
      <p:sp>
        <p:nvSpPr>
          <p:cNvPr id="5" name="Slide Number Placeholder 4"/>
          <p:cNvSpPr>
            <a:spLocks noGrp="1"/>
          </p:cNvSpPr>
          <p:nvPr>
            <p:ph type="sldNum" sz="quarter" idx="12"/>
          </p:nvPr>
        </p:nvSpPr>
        <p:spPr/>
        <p:txBody>
          <a:bodyPr/>
          <a:lstStyle/>
          <a:p>
            <a:fld id="{02ED155D-8ECB-A347-AEC4-C8E3F9CC21E3}" type="slidenum">
              <a:rPr lang="fi-FI" smtClean="0"/>
              <a:pPr/>
              <a:t>9</a:t>
            </a:fld>
            <a:endParaRPr lang="fi-FI"/>
          </a:p>
        </p:txBody>
      </p:sp>
      <p:sp>
        <p:nvSpPr>
          <p:cNvPr id="6" name="Text Placeholder 5"/>
          <p:cNvSpPr>
            <a:spLocks noGrp="1"/>
          </p:cNvSpPr>
          <p:nvPr>
            <p:ph type="body" sz="quarter" idx="13"/>
          </p:nvPr>
        </p:nvSpPr>
        <p:spPr>
          <a:xfrm>
            <a:off x="838199" y="1424623"/>
            <a:ext cx="10515601" cy="3771900"/>
          </a:xfrm>
        </p:spPr>
        <p:txBody>
          <a:bodyPr/>
          <a:lstStyle/>
          <a:p>
            <a:r>
              <a:rPr lang="fi-FI" dirty="0"/>
              <a:t>Maksatus mittarien perusteella kerran vuodessa</a:t>
            </a:r>
          </a:p>
          <a:p>
            <a:r>
              <a:rPr lang="fi-FI" dirty="0"/>
              <a:t>Mittareita ei ole muutettu eikä uusia lisätty, mutta matkan varrella on käyty ja käydään keskusteluja määrittelyistä, esimerkiksi asiakkaan siirtymävähenemän osalta ympärivuorokautisen hoidon määritelmä, kotihoidon asiakkaan määritelmä, </a:t>
            </a:r>
            <a:r>
              <a:rPr lang="fi-FI" dirty="0" err="1"/>
              <a:t>jne</a:t>
            </a:r>
            <a:endParaRPr lang="fi-FI" dirty="0"/>
          </a:p>
          <a:p>
            <a:r>
              <a:rPr lang="fi-FI" dirty="0"/>
              <a:t>Lisäksi bonus-/sanktiomallin ulkopuolella muita mittareita, jotka liittyvät laadun ja vaikuttavuuden seurantaan ja jatkuvaan kehittämiseen</a:t>
            </a:r>
          </a:p>
        </p:txBody>
      </p:sp>
    </p:spTree>
    <p:extLst>
      <p:ext uri="{BB962C8B-B14F-4D97-AF65-F5344CB8AC3E}">
        <p14:creationId xmlns:p14="http://schemas.microsoft.com/office/powerpoint/2010/main" val="6843246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dirty="0"/>
              <a:t>Seuranta</a:t>
            </a:r>
          </a:p>
        </p:txBody>
      </p:sp>
      <p:sp>
        <p:nvSpPr>
          <p:cNvPr id="3" name="Date Placeholder 2"/>
          <p:cNvSpPr>
            <a:spLocks noGrp="1"/>
          </p:cNvSpPr>
          <p:nvPr>
            <p:ph type="dt" sz="half" idx="10"/>
          </p:nvPr>
        </p:nvSpPr>
        <p:spPr/>
        <p:txBody>
          <a:bodyPr/>
          <a:lstStyle/>
          <a:p>
            <a:fld id="{A4F1CB99-5962-7342-AD8B-F33A34AD7454}" type="datetime1">
              <a:rPr lang="fi-FI" smtClean="0"/>
              <a:pPr/>
              <a:t>15.5.2020</a:t>
            </a:fld>
            <a:endParaRPr lang="fi-FI"/>
          </a:p>
        </p:txBody>
      </p:sp>
      <p:sp>
        <p:nvSpPr>
          <p:cNvPr id="4" name="Footer Placeholder 3"/>
          <p:cNvSpPr>
            <a:spLocks noGrp="1"/>
          </p:cNvSpPr>
          <p:nvPr>
            <p:ph type="ftr" sz="quarter" idx="11"/>
          </p:nvPr>
        </p:nvSpPr>
        <p:spPr/>
        <p:txBody>
          <a:bodyPr/>
          <a:lstStyle/>
          <a:p>
            <a:r>
              <a:rPr lang="fi-FI"/>
              <a:t>Esityksen tekijä</a:t>
            </a:r>
          </a:p>
        </p:txBody>
      </p:sp>
      <p:sp>
        <p:nvSpPr>
          <p:cNvPr id="5" name="Slide Number Placeholder 4"/>
          <p:cNvSpPr>
            <a:spLocks noGrp="1"/>
          </p:cNvSpPr>
          <p:nvPr>
            <p:ph type="sldNum" sz="quarter" idx="12"/>
          </p:nvPr>
        </p:nvSpPr>
        <p:spPr/>
        <p:txBody>
          <a:bodyPr/>
          <a:lstStyle/>
          <a:p>
            <a:fld id="{02ED155D-8ECB-A347-AEC4-C8E3F9CC21E3}" type="slidenum">
              <a:rPr lang="fi-FI" smtClean="0"/>
              <a:pPr/>
              <a:t>10</a:t>
            </a:fld>
            <a:endParaRPr lang="fi-FI"/>
          </a:p>
        </p:txBody>
      </p:sp>
      <p:sp>
        <p:nvSpPr>
          <p:cNvPr id="6" name="Text Placeholder 5"/>
          <p:cNvSpPr>
            <a:spLocks noGrp="1"/>
          </p:cNvSpPr>
          <p:nvPr>
            <p:ph type="body" sz="quarter" idx="13"/>
          </p:nvPr>
        </p:nvSpPr>
        <p:spPr>
          <a:xfrm>
            <a:off x="838200" y="1528354"/>
            <a:ext cx="10515601" cy="3771900"/>
          </a:xfrm>
        </p:spPr>
        <p:txBody>
          <a:bodyPr>
            <a:normAutofit fontScale="92500"/>
          </a:bodyPr>
          <a:lstStyle/>
          <a:p>
            <a:r>
              <a:rPr lang="fi-FI" dirty="0"/>
              <a:t>Sopimuksen johtoryhmä kokoontuu 5-7 kertaa vuodessa. </a:t>
            </a:r>
          </a:p>
          <a:p>
            <a:pPr lvl="1"/>
            <a:r>
              <a:rPr lang="en-GB" dirty="0" err="1"/>
              <a:t>Kaupungin</a:t>
            </a:r>
            <a:r>
              <a:rPr lang="en-GB" dirty="0"/>
              <a:t> </a:t>
            </a:r>
            <a:r>
              <a:rPr lang="en-GB" dirty="0" err="1"/>
              <a:t>edustus</a:t>
            </a:r>
            <a:r>
              <a:rPr lang="en-GB" dirty="0"/>
              <a:t> (</a:t>
            </a:r>
            <a:r>
              <a:rPr lang="en-GB" dirty="0" err="1"/>
              <a:t>Sosiaali</a:t>
            </a:r>
            <a:r>
              <a:rPr lang="en-GB" dirty="0"/>
              <a:t>- </a:t>
            </a:r>
            <a:r>
              <a:rPr lang="en-GB" dirty="0" err="1"/>
              <a:t>ja</a:t>
            </a:r>
            <a:r>
              <a:rPr lang="en-GB" dirty="0"/>
              <a:t> </a:t>
            </a:r>
            <a:r>
              <a:rPr lang="en-GB" dirty="0" err="1"/>
              <a:t>terveyspalvelujen</a:t>
            </a:r>
            <a:r>
              <a:rPr lang="en-GB" dirty="0"/>
              <a:t> </a:t>
            </a:r>
            <a:r>
              <a:rPr lang="en-GB" dirty="0" err="1"/>
              <a:t>kehittämisjohtaja</a:t>
            </a:r>
            <a:r>
              <a:rPr lang="en-GB" dirty="0"/>
              <a:t> (</a:t>
            </a:r>
            <a:r>
              <a:rPr lang="en-GB" dirty="0" err="1"/>
              <a:t>pj</a:t>
            </a:r>
            <a:r>
              <a:rPr lang="en-GB" dirty="0"/>
              <a:t>.), </a:t>
            </a:r>
            <a:r>
              <a:rPr lang="en-GB" dirty="0" err="1"/>
              <a:t>sosiaali</a:t>
            </a:r>
            <a:r>
              <a:rPr lang="en-GB" dirty="0"/>
              <a:t>- </a:t>
            </a:r>
            <a:r>
              <a:rPr lang="en-GB" dirty="0" err="1"/>
              <a:t>ja</a:t>
            </a:r>
            <a:r>
              <a:rPr lang="en-GB" dirty="0"/>
              <a:t> </a:t>
            </a:r>
            <a:r>
              <a:rPr lang="en-GB" dirty="0" err="1"/>
              <a:t>terveys</a:t>
            </a:r>
            <a:r>
              <a:rPr lang="en-GB" dirty="0"/>
              <a:t> </a:t>
            </a:r>
            <a:r>
              <a:rPr lang="en-GB" dirty="0" err="1"/>
              <a:t>palvelujen</a:t>
            </a:r>
            <a:r>
              <a:rPr lang="en-GB" dirty="0"/>
              <a:t> </a:t>
            </a:r>
            <a:r>
              <a:rPr lang="en-GB" dirty="0" err="1"/>
              <a:t>hankintatiimin</a:t>
            </a:r>
            <a:r>
              <a:rPr lang="en-GB" dirty="0"/>
              <a:t> </a:t>
            </a:r>
            <a:r>
              <a:rPr lang="en-GB" dirty="0" err="1"/>
              <a:t>kehittämispäällikkö</a:t>
            </a:r>
            <a:r>
              <a:rPr lang="en-GB" dirty="0"/>
              <a:t> </a:t>
            </a:r>
            <a:r>
              <a:rPr lang="en-GB" dirty="0" err="1"/>
              <a:t>ja</a:t>
            </a:r>
            <a:r>
              <a:rPr lang="en-GB" dirty="0"/>
              <a:t> </a:t>
            </a:r>
            <a:r>
              <a:rPr lang="en-GB" dirty="0" err="1"/>
              <a:t>kehittämistiimin</a:t>
            </a:r>
            <a:r>
              <a:rPr lang="en-GB" dirty="0"/>
              <a:t> </a:t>
            </a:r>
            <a:r>
              <a:rPr lang="en-GB" dirty="0" err="1"/>
              <a:t>suunnittelupäällikkö</a:t>
            </a:r>
            <a:r>
              <a:rPr lang="en-GB" dirty="0"/>
              <a:t> (</a:t>
            </a:r>
            <a:r>
              <a:rPr lang="en-GB" dirty="0" err="1"/>
              <a:t>siht</a:t>
            </a:r>
            <a:r>
              <a:rPr lang="en-GB" dirty="0"/>
              <a:t>.) </a:t>
            </a:r>
            <a:r>
              <a:rPr lang="en-GB" dirty="0" err="1"/>
              <a:t>sekä</a:t>
            </a:r>
            <a:r>
              <a:rPr lang="en-GB" dirty="0"/>
              <a:t> </a:t>
            </a:r>
            <a:r>
              <a:rPr lang="en-GB" dirty="0" err="1"/>
              <a:t>ikäihmisten</a:t>
            </a:r>
            <a:r>
              <a:rPr lang="en-GB" dirty="0"/>
              <a:t> </a:t>
            </a:r>
            <a:r>
              <a:rPr lang="en-GB" dirty="0" err="1"/>
              <a:t>palvelujohtaja</a:t>
            </a:r>
            <a:r>
              <a:rPr lang="en-GB" dirty="0"/>
              <a:t>, </a:t>
            </a:r>
            <a:r>
              <a:rPr lang="en-GB" dirty="0" err="1"/>
              <a:t>lasten</a:t>
            </a:r>
            <a:r>
              <a:rPr lang="en-GB" dirty="0"/>
              <a:t>-, </a:t>
            </a:r>
            <a:r>
              <a:rPr lang="en-GB" dirty="0" err="1"/>
              <a:t>nuorten</a:t>
            </a:r>
            <a:r>
              <a:rPr lang="en-GB" dirty="0"/>
              <a:t> </a:t>
            </a:r>
            <a:r>
              <a:rPr lang="en-GB" dirty="0" err="1"/>
              <a:t>ja</a:t>
            </a:r>
            <a:r>
              <a:rPr lang="en-GB" dirty="0"/>
              <a:t> </a:t>
            </a:r>
            <a:r>
              <a:rPr lang="en-GB" dirty="0" err="1"/>
              <a:t>perheiden</a:t>
            </a:r>
            <a:r>
              <a:rPr lang="en-GB" dirty="0"/>
              <a:t> </a:t>
            </a:r>
            <a:r>
              <a:rPr lang="en-GB" dirty="0" err="1"/>
              <a:t>palvelujen</a:t>
            </a:r>
            <a:r>
              <a:rPr lang="en-GB" dirty="0"/>
              <a:t> </a:t>
            </a:r>
            <a:r>
              <a:rPr lang="en-GB" dirty="0" err="1"/>
              <a:t>palvelujohtaja</a:t>
            </a:r>
            <a:r>
              <a:rPr lang="en-GB" dirty="0"/>
              <a:t>, </a:t>
            </a:r>
            <a:r>
              <a:rPr lang="en-GB" dirty="0" err="1"/>
              <a:t>tietohallintokoordinaattori</a:t>
            </a:r>
            <a:r>
              <a:rPr lang="en-GB" dirty="0"/>
              <a:t>, </a:t>
            </a:r>
            <a:r>
              <a:rPr lang="en-GB" dirty="0" err="1"/>
              <a:t>Luonan</a:t>
            </a:r>
            <a:r>
              <a:rPr lang="en-GB" dirty="0"/>
              <a:t> </a:t>
            </a:r>
            <a:r>
              <a:rPr lang="en-GB" dirty="0" err="1"/>
              <a:t>ja</a:t>
            </a:r>
            <a:r>
              <a:rPr lang="en-GB" dirty="0"/>
              <a:t> </a:t>
            </a:r>
            <a:r>
              <a:rPr lang="en-GB" dirty="0" err="1"/>
              <a:t>NHG:n</a:t>
            </a:r>
            <a:r>
              <a:rPr lang="en-GB" dirty="0"/>
              <a:t> </a:t>
            </a:r>
            <a:r>
              <a:rPr lang="en-GB" dirty="0" err="1"/>
              <a:t>edustus</a:t>
            </a:r>
            <a:r>
              <a:rPr lang="en-GB" dirty="0"/>
              <a:t>)</a:t>
            </a:r>
          </a:p>
          <a:p>
            <a:r>
              <a:rPr lang="en-GB" dirty="0" err="1"/>
              <a:t>Ohjausryhmä</a:t>
            </a:r>
            <a:r>
              <a:rPr lang="en-GB" dirty="0"/>
              <a:t> (</a:t>
            </a:r>
            <a:r>
              <a:rPr lang="en-GB" dirty="0" err="1"/>
              <a:t>kokoontuu</a:t>
            </a:r>
            <a:r>
              <a:rPr lang="en-GB" dirty="0"/>
              <a:t> </a:t>
            </a:r>
            <a:r>
              <a:rPr lang="en-GB" dirty="0" err="1"/>
              <a:t>myös</a:t>
            </a:r>
            <a:r>
              <a:rPr lang="en-GB" dirty="0"/>
              <a:t> 5-7 </a:t>
            </a:r>
            <a:r>
              <a:rPr lang="en-GB" dirty="0" err="1"/>
              <a:t>kertaa</a:t>
            </a:r>
            <a:r>
              <a:rPr lang="en-GB" dirty="0"/>
              <a:t> </a:t>
            </a:r>
            <a:r>
              <a:rPr lang="en-GB" dirty="0" err="1"/>
              <a:t>vuodessa</a:t>
            </a:r>
            <a:r>
              <a:rPr lang="en-GB" dirty="0"/>
              <a:t>)</a:t>
            </a:r>
          </a:p>
          <a:p>
            <a:r>
              <a:rPr lang="en-GB" dirty="0" err="1"/>
              <a:t>Tilaaja-Kotitori</a:t>
            </a:r>
            <a:r>
              <a:rPr lang="en-GB" dirty="0"/>
              <a:t> -</a:t>
            </a:r>
            <a:r>
              <a:rPr lang="en-GB" dirty="0" err="1"/>
              <a:t>foorumi</a:t>
            </a:r>
            <a:r>
              <a:rPr lang="en-GB" dirty="0"/>
              <a:t>, </a:t>
            </a:r>
            <a:r>
              <a:rPr lang="en-GB" dirty="0" err="1"/>
              <a:t>jossa</a:t>
            </a:r>
            <a:r>
              <a:rPr lang="en-GB" dirty="0"/>
              <a:t> </a:t>
            </a:r>
            <a:r>
              <a:rPr lang="en-GB" dirty="0" err="1"/>
              <a:t>linjataan</a:t>
            </a:r>
            <a:r>
              <a:rPr lang="en-GB" dirty="0"/>
              <a:t> </a:t>
            </a:r>
            <a:r>
              <a:rPr lang="en-GB" dirty="0" err="1"/>
              <a:t>käytännön</a:t>
            </a:r>
            <a:r>
              <a:rPr lang="en-GB" dirty="0"/>
              <a:t> </a:t>
            </a:r>
            <a:r>
              <a:rPr lang="en-GB" dirty="0" err="1"/>
              <a:t>asioita</a:t>
            </a:r>
            <a:r>
              <a:rPr lang="en-GB" dirty="0"/>
              <a:t> </a:t>
            </a:r>
          </a:p>
          <a:p>
            <a:r>
              <a:rPr lang="en-GB" dirty="0" err="1"/>
              <a:t>Tarvittaessa</a:t>
            </a:r>
            <a:r>
              <a:rPr lang="en-GB" dirty="0"/>
              <a:t> </a:t>
            </a:r>
            <a:r>
              <a:rPr lang="en-GB" dirty="0" err="1"/>
              <a:t>tarkennetaan</a:t>
            </a:r>
            <a:r>
              <a:rPr lang="en-GB" dirty="0"/>
              <a:t> </a:t>
            </a:r>
            <a:r>
              <a:rPr lang="en-GB" dirty="0" err="1"/>
              <a:t>erillisellä</a:t>
            </a:r>
            <a:r>
              <a:rPr lang="en-GB" dirty="0"/>
              <a:t> </a:t>
            </a:r>
            <a:r>
              <a:rPr lang="en-GB" dirty="0" err="1"/>
              <a:t>ryhmällä</a:t>
            </a:r>
            <a:r>
              <a:rPr lang="en-GB" dirty="0"/>
              <a:t> </a:t>
            </a:r>
            <a:r>
              <a:rPr lang="en-GB" dirty="0" err="1"/>
              <a:t>seurantaa</a:t>
            </a:r>
            <a:r>
              <a:rPr lang="en-GB" dirty="0"/>
              <a:t> (</a:t>
            </a:r>
            <a:r>
              <a:rPr lang="en-GB" dirty="0" err="1"/>
              <a:t>esim</a:t>
            </a:r>
            <a:r>
              <a:rPr lang="en-GB" dirty="0"/>
              <a:t>. </a:t>
            </a:r>
            <a:r>
              <a:rPr lang="en-GB" dirty="0" err="1"/>
              <a:t>tilapäinen</a:t>
            </a:r>
            <a:r>
              <a:rPr lang="en-GB" dirty="0"/>
              <a:t> </a:t>
            </a:r>
            <a:r>
              <a:rPr lang="en-GB" dirty="0" err="1"/>
              <a:t>kotihoidon</a:t>
            </a:r>
            <a:r>
              <a:rPr lang="en-GB" dirty="0"/>
              <a:t> </a:t>
            </a:r>
            <a:r>
              <a:rPr lang="en-GB" dirty="0" err="1"/>
              <a:t>ryhmä</a:t>
            </a:r>
            <a:r>
              <a:rPr lang="en-GB" dirty="0"/>
              <a:t>, </a:t>
            </a:r>
            <a:r>
              <a:rPr lang="en-GB" dirty="0" err="1"/>
              <a:t>Oriveden</a:t>
            </a:r>
            <a:r>
              <a:rPr lang="en-GB" dirty="0"/>
              <a:t> </a:t>
            </a:r>
            <a:r>
              <a:rPr lang="en-GB" dirty="0" err="1"/>
              <a:t>palvelut</a:t>
            </a:r>
            <a:r>
              <a:rPr lang="en-GB" dirty="0"/>
              <a:t>) (</a:t>
            </a:r>
            <a:r>
              <a:rPr lang="en-GB" dirty="0" err="1"/>
              <a:t>katso</a:t>
            </a:r>
            <a:r>
              <a:rPr lang="en-GB" dirty="0"/>
              <a:t> </a:t>
            </a:r>
            <a:r>
              <a:rPr lang="en-GB" dirty="0" err="1"/>
              <a:t>lisätietoja</a:t>
            </a:r>
            <a:r>
              <a:rPr lang="en-GB" dirty="0"/>
              <a:t> power point -</a:t>
            </a:r>
            <a:r>
              <a:rPr lang="en-GB" dirty="0" err="1"/>
              <a:t>tiedostosta</a:t>
            </a:r>
            <a:r>
              <a:rPr lang="en-GB" dirty="0"/>
              <a:t>). </a:t>
            </a:r>
            <a:endParaRPr lang="fi-FI" dirty="0"/>
          </a:p>
          <a:p>
            <a:pPr lvl="2"/>
            <a:endParaRPr lang="fi-FI" dirty="0"/>
          </a:p>
        </p:txBody>
      </p:sp>
    </p:spTree>
    <p:extLst>
      <p:ext uri="{BB962C8B-B14F-4D97-AF65-F5344CB8AC3E}">
        <p14:creationId xmlns:p14="http://schemas.microsoft.com/office/powerpoint/2010/main" val="21468110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i-FI" dirty="0"/>
              <a:t>Bonus-/sanktiomallilla ohjaamisen (yleiset) vahvuudet, heikkoudet, mahdollisuudet ja uhat </a:t>
            </a:r>
          </a:p>
        </p:txBody>
      </p:sp>
      <p:sp>
        <p:nvSpPr>
          <p:cNvPr id="3" name="Date Placeholder 2"/>
          <p:cNvSpPr>
            <a:spLocks noGrp="1"/>
          </p:cNvSpPr>
          <p:nvPr>
            <p:ph type="dt" sz="half" idx="10"/>
          </p:nvPr>
        </p:nvSpPr>
        <p:spPr/>
        <p:txBody>
          <a:bodyPr/>
          <a:lstStyle/>
          <a:p>
            <a:fld id="{A4F1CB99-5962-7342-AD8B-F33A34AD7454}" type="datetime1">
              <a:rPr lang="fi-FI" smtClean="0"/>
              <a:pPr/>
              <a:t>15.5.2020</a:t>
            </a:fld>
            <a:endParaRPr lang="fi-FI"/>
          </a:p>
        </p:txBody>
      </p:sp>
      <p:sp>
        <p:nvSpPr>
          <p:cNvPr id="5" name="Slide Number Placeholder 4"/>
          <p:cNvSpPr>
            <a:spLocks noGrp="1"/>
          </p:cNvSpPr>
          <p:nvPr>
            <p:ph type="sldNum" sz="quarter" idx="12"/>
          </p:nvPr>
        </p:nvSpPr>
        <p:spPr/>
        <p:txBody>
          <a:bodyPr/>
          <a:lstStyle/>
          <a:p>
            <a:fld id="{02ED155D-8ECB-A347-AEC4-C8E3F9CC21E3}" type="slidenum">
              <a:rPr lang="fi-FI" smtClean="0"/>
              <a:pPr/>
              <a:t>11</a:t>
            </a:fld>
            <a:endParaRPr lang="fi-FI"/>
          </a:p>
        </p:txBody>
      </p:sp>
      <p:graphicFrame>
        <p:nvGraphicFramePr>
          <p:cNvPr id="7" name="Table 6"/>
          <p:cNvGraphicFramePr>
            <a:graphicFrameLocks noGrp="1"/>
          </p:cNvGraphicFramePr>
          <p:nvPr>
            <p:extLst>
              <p:ext uri="{D42A27DB-BD31-4B8C-83A1-F6EECF244321}">
                <p14:modId xmlns:p14="http://schemas.microsoft.com/office/powerpoint/2010/main" val="54738669"/>
              </p:ext>
            </p:extLst>
          </p:nvPr>
        </p:nvGraphicFramePr>
        <p:xfrm>
          <a:off x="237460" y="1675626"/>
          <a:ext cx="11717080" cy="3657600"/>
        </p:xfrm>
        <a:graphic>
          <a:graphicData uri="http://schemas.openxmlformats.org/drawingml/2006/table">
            <a:tbl>
              <a:tblPr firstRow="1" bandRow="1">
                <a:tableStyleId>{5C22544A-7EE6-4342-B048-85BDC9FD1C3A}</a:tableStyleId>
              </a:tblPr>
              <a:tblGrid>
                <a:gridCol w="5858540">
                  <a:extLst>
                    <a:ext uri="{9D8B030D-6E8A-4147-A177-3AD203B41FA5}">
                      <a16:colId xmlns:a16="http://schemas.microsoft.com/office/drawing/2014/main" val="3524371155"/>
                    </a:ext>
                  </a:extLst>
                </a:gridCol>
                <a:gridCol w="5858540">
                  <a:extLst>
                    <a:ext uri="{9D8B030D-6E8A-4147-A177-3AD203B41FA5}">
                      <a16:colId xmlns:a16="http://schemas.microsoft.com/office/drawing/2014/main" val="2099021118"/>
                    </a:ext>
                  </a:extLst>
                </a:gridCol>
              </a:tblGrid>
              <a:tr h="2638596">
                <a:tc>
                  <a:txBody>
                    <a:bodyPr/>
                    <a:lstStyle/>
                    <a:p>
                      <a:r>
                        <a:rPr lang="fi-FI" b="0" dirty="0"/>
                        <a:t>Vahvuudet:</a:t>
                      </a:r>
                    </a:p>
                    <a:p>
                      <a:pPr marL="285750" indent="-285750">
                        <a:buFontTx/>
                        <a:buChar char="-"/>
                      </a:pPr>
                      <a:r>
                        <a:rPr lang="fi-FI" b="0" dirty="0"/>
                        <a:t>Kun bonus-/sanktiomalli</a:t>
                      </a:r>
                      <a:r>
                        <a:rPr lang="fi-FI" b="0" baseline="0" dirty="0"/>
                        <a:t> liitetään h</a:t>
                      </a:r>
                      <a:r>
                        <a:rPr lang="fi-FI" b="0" dirty="0"/>
                        <a:t>ankinnan</a:t>
                      </a:r>
                      <a:r>
                        <a:rPr lang="fi-FI" b="0" baseline="0" dirty="0"/>
                        <a:t> tavoitteisiin, on sillä tuloksellisuutta ohjaava vaikutus eli malli itsessään edistää hankinnalle asetettujen tavoitteiden toteutumista. </a:t>
                      </a:r>
                    </a:p>
                    <a:p>
                      <a:pPr marL="285750" indent="-285750">
                        <a:buFontTx/>
                        <a:buChar char="-"/>
                      </a:pPr>
                      <a:r>
                        <a:rPr lang="fi-FI" b="0" baseline="0" dirty="0"/>
                        <a:t>Malli tukee myös tavoitteiden seurantaa, kun </a:t>
                      </a:r>
                      <a:r>
                        <a:rPr lang="fi-FI" b="0" baseline="0" dirty="0" err="1"/>
                        <a:t>motivaattorina</a:t>
                      </a:r>
                      <a:r>
                        <a:rPr lang="fi-FI" b="0" baseline="0" dirty="0"/>
                        <a:t>  on raha (tai esim. optiokausi) ja hankinnan tavoitteiden saavuttaminen on tilaajan ja toimijan yhteinen tavoite.</a:t>
                      </a:r>
                    </a:p>
                    <a:p>
                      <a:pPr marL="285750" indent="-285750">
                        <a:buFontTx/>
                        <a:buChar char="-"/>
                      </a:pPr>
                      <a:r>
                        <a:rPr lang="fi-FI" b="0" baseline="0" dirty="0"/>
                        <a:t>Malli toimii erityisen hyvin informaatio-ohjauksen näkökulmasta eli kannustaa tuottajaan toimimaan paremmin aina, kun se on mahdollista.</a:t>
                      </a:r>
                    </a:p>
                    <a:p>
                      <a:pPr marL="285750" indent="-285750">
                        <a:buFontTx/>
                        <a:buChar char="-"/>
                      </a:pPr>
                      <a:endParaRPr lang="fi-FI" b="0" baseline="0" dirty="0"/>
                    </a:p>
                  </a:txBody>
                  <a:tcPr/>
                </a:tc>
                <a:tc>
                  <a:txBody>
                    <a:bodyPr/>
                    <a:lstStyle/>
                    <a:p>
                      <a:r>
                        <a:rPr lang="fi-FI" b="0" dirty="0"/>
                        <a:t>Heikkoudet: </a:t>
                      </a:r>
                    </a:p>
                    <a:p>
                      <a:pPr marL="285750" indent="-285750">
                        <a:buFontTx/>
                        <a:buChar char="-"/>
                      </a:pPr>
                      <a:r>
                        <a:rPr lang="fi-FI" b="0" dirty="0"/>
                        <a:t>Kilpailu</a:t>
                      </a:r>
                      <a:r>
                        <a:rPr lang="fi-FI" b="0" baseline="0" dirty="0"/>
                        <a:t> voi ajaa toimittajat asettamaan tarjoukseensa kovia tavoitetasoja n</a:t>
                      </a:r>
                      <a:r>
                        <a:rPr lang="fi-FI" b="0" dirty="0"/>
                        <a:t>ollatasoksi,</a:t>
                      </a:r>
                      <a:r>
                        <a:rPr lang="fi-FI" b="0" baseline="0" dirty="0"/>
                        <a:t> mikä voi  olla toimittajalle haaste, ja lisää hankinnan kompleksisuutta. Jotta mallilla on toivottu kannustava vaikutus, pitää tavoitteet olla riittävän kunnianhimoisia, mutta kuitenkin realistisia</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fi-FI" b="0" baseline="0" dirty="0"/>
                        <a:t>Työläys, seuranta vaatii resursseja </a:t>
                      </a:r>
                    </a:p>
                    <a:p>
                      <a:pPr marL="285750" indent="-285750">
                        <a:buFontTx/>
                        <a:buChar char="-"/>
                      </a:pPr>
                      <a:r>
                        <a:rPr lang="fi-FI" b="0" baseline="0" dirty="0"/>
                        <a:t>5 % ei johda isoihin investointeihin tavoitteiden edistämiseksi (kulut eivät tule katettua vielä 5 % bonuksella)</a:t>
                      </a:r>
                    </a:p>
                  </a:txBody>
                  <a:tcPr/>
                </a:tc>
                <a:extLst>
                  <a:ext uri="{0D108BD9-81ED-4DB2-BD59-A6C34878D82A}">
                    <a16:rowId xmlns:a16="http://schemas.microsoft.com/office/drawing/2014/main" val="2486865899"/>
                  </a:ext>
                </a:extLst>
              </a:tr>
            </a:tbl>
          </a:graphicData>
        </a:graphic>
      </p:graphicFrame>
    </p:spTree>
    <p:extLst>
      <p:ext uri="{BB962C8B-B14F-4D97-AF65-F5344CB8AC3E}">
        <p14:creationId xmlns:p14="http://schemas.microsoft.com/office/powerpoint/2010/main" val="20767350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i-FI" dirty="0"/>
              <a:t>Bonus-/sanktiomallilla ohjaamisen (yleiset) vahvuudet, heikkoudet, mahdollisuudet ja uhat </a:t>
            </a:r>
          </a:p>
        </p:txBody>
      </p:sp>
      <p:sp>
        <p:nvSpPr>
          <p:cNvPr id="3" name="Date Placeholder 2"/>
          <p:cNvSpPr>
            <a:spLocks noGrp="1"/>
          </p:cNvSpPr>
          <p:nvPr>
            <p:ph type="dt" sz="half" idx="10"/>
          </p:nvPr>
        </p:nvSpPr>
        <p:spPr/>
        <p:txBody>
          <a:bodyPr/>
          <a:lstStyle/>
          <a:p>
            <a:fld id="{A4F1CB99-5962-7342-AD8B-F33A34AD7454}" type="datetime1">
              <a:rPr lang="fi-FI" smtClean="0"/>
              <a:pPr/>
              <a:t>15.5.2020</a:t>
            </a:fld>
            <a:endParaRPr lang="fi-FI"/>
          </a:p>
        </p:txBody>
      </p:sp>
      <p:sp>
        <p:nvSpPr>
          <p:cNvPr id="5" name="Slide Number Placeholder 4"/>
          <p:cNvSpPr>
            <a:spLocks noGrp="1"/>
          </p:cNvSpPr>
          <p:nvPr>
            <p:ph type="sldNum" sz="quarter" idx="12"/>
          </p:nvPr>
        </p:nvSpPr>
        <p:spPr/>
        <p:txBody>
          <a:bodyPr/>
          <a:lstStyle/>
          <a:p>
            <a:fld id="{02ED155D-8ECB-A347-AEC4-C8E3F9CC21E3}" type="slidenum">
              <a:rPr lang="fi-FI" smtClean="0"/>
              <a:pPr/>
              <a:t>12</a:t>
            </a:fld>
            <a:endParaRPr lang="fi-FI"/>
          </a:p>
        </p:txBody>
      </p:sp>
      <p:graphicFrame>
        <p:nvGraphicFramePr>
          <p:cNvPr id="7" name="Table 6"/>
          <p:cNvGraphicFramePr>
            <a:graphicFrameLocks noGrp="1"/>
          </p:cNvGraphicFramePr>
          <p:nvPr>
            <p:extLst>
              <p:ext uri="{D42A27DB-BD31-4B8C-83A1-F6EECF244321}">
                <p14:modId xmlns:p14="http://schemas.microsoft.com/office/powerpoint/2010/main" val="1194238021"/>
              </p:ext>
            </p:extLst>
          </p:nvPr>
        </p:nvGraphicFramePr>
        <p:xfrm>
          <a:off x="233915" y="1663546"/>
          <a:ext cx="11717080" cy="3931920"/>
        </p:xfrm>
        <a:graphic>
          <a:graphicData uri="http://schemas.openxmlformats.org/drawingml/2006/table">
            <a:tbl>
              <a:tblPr firstRow="1" bandRow="1">
                <a:tableStyleId>{5C22544A-7EE6-4342-B048-85BDC9FD1C3A}</a:tableStyleId>
              </a:tblPr>
              <a:tblGrid>
                <a:gridCol w="5858540">
                  <a:extLst>
                    <a:ext uri="{9D8B030D-6E8A-4147-A177-3AD203B41FA5}">
                      <a16:colId xmlns:a16="http://schemas.microsoft.com/office/drawing/2014/main" val="3524371155"/>
                    </a:ext>
                  </a:extLst>
                </a:gridCol>
                <a:gridCol w="5858540">
                  <a:extLst>
                    <a:ext uri="{9D8B030D-6E8A-4147-A177-3AD203B41FA5}">
                      <a16:colId xmlns:a16="http://schemas.microsoft.com/office/drawing/2014/main" val="2099021118"/>
                    </a:ext>
                  </a:extLst>
                </a:gridCol>
              </a:tblGrid>
              <a:tr h="3536375">
                <a:tc>
                  <a:txBody>
                    <a:bodyPr/>
                    <a:lstStyle/>
                    <a:p>
                      <a:r>
                        <a:rPr lang="fi-FI" b="0" dirty="0"/>
                        <a:t>Mahdollisuudet:</a:t>
                      </a:r>
                      <a:r>
                        <a:rPr lang="fi-FI" b="0" baseline="0" dirty="0"/>
                        <a:t> </a:t>
                      </a:r>
                    </a:p>
                    <a:p>
                      <a:pPr marL="285750" indent="-285750">
                        <a:buFontTx/>
                        <a:buChar char="-"/>
                      </a:pPr>
                      <a:r>
                        <a:rPr lang="fi-FI" b="0" baseline="0" dirty="0"/>
                        <a:t>Mahdollisuus yleisesti kytkeä esimerkiksi optiokauteen tai johonkin muuhun kannusteeseen</a:t>
                      </a:r>
                    </a:p>
                    <a:p>
                      <a:pPr marL="285750" indent="-285750">
                        <a:buFontTx/>
                        <a:buChar char="-"/>
                      </a:pPr>
                      <a:r>
                        <a:rPr lang="fi-FI" b="0" baseline="0" dirty="0"/>
                        <a:t>Mahdollisuus miettiä, mitä muita palkitsemisen tapoja voisi olla, esim. pilotointi, eli mahdollisuus soveltaa muutoinkin kuin perinteisesti</a:t>
                      </a:r>
                    </a:p>
                    <a:p>
                      <a:pPr marL="285750" indent="-285750">
                        <a:buFontTx/>
                        <a:buChar char="-"/>
                      </a:pPr>
                      <a:r>
                        <a:rPr lang="fi-FI" b="0" baseline="0" dirty="0"/>
                        <a:t>Palkitsemisen tapojen miettiminen yhdessä toimittajan kanssa</a:t>
                      </a:r>
                    </a:p>
                    <a:p>
                      <a:pPr marL="285750" indent="-285750">
                        <a:buFontTx/>
                        <a:buChar char="-"/>
                      </a:pPr>
                      <a:r>
                        <a:rPr lang="fi-FI" b="0" baseline="0" dirty="0"/>
                        <a:t>Tiivis yhteistyö eri osapuolten kesken mahdollistaa parhaiden käytäntöjen vaihdon </a:t>
                      </a:r>
                    </a:p>
                    <a:p>
                      <a:pPr marL="285750" indent="-285750">
                        <a:buFontTx/>
                        <a:buChar char="-"/>
                      </a:pPr>
                      <a:r>
                        <a:rPr lang="fi-FI" b="0" baseline="0" dirty="0"/>
                        <a:t>Tulosten ja vaikutusten julkistaminen saattaisi toimia myös kannusteena, tuottajilla on iso intressi hyvään maineeseen ja seurantatiedon/tulosten julkistaminen tukisi tavoitteiden toteutumista</a:t>
                      </a:r>
                    </a:p>
                  </a:txBody>
                  <a:tcPr/>
                </a:tc>
                <a:tc>
                  <a:txBody>
                    <a:bodyPr/>
                    <a:lstStyle/>
                    <a:p>
                      <a:r>
                        <a:rPr lang="fi-FI" b="0" dirty="0"/>
                        <a:t>Uhat:</a:t>
                      </a:r>
                    </a:p>
                    <a:p>
                      <a:pPr marL="285750" indent="-285750">
                        <a:buFontTx/>
                        <a:buChar char="-"/>
                      </a:pPr>
                      <a:r>
                        <a:rPr lang="fi-FI" b="0" dirty="0"/>
                        <a:t>Jos ei ole yhteistä ymmärrystä, miten mittaritietoa</a:t>
                      </a:r>
                      <a:r>
                        <a:rPr lang="fi-FI" b="0" baseline="0" dirty="0"/>
                        <a:t> tarkalleen kerätään ja koostetaan. Erityisesti jos tuottajat koostaa itse mittaritiedon pitää olla yhteinen ymmärrys siitä, mitä mittarit tarkalleen kuvaavat. Ratkaisuna hyvät määrittelyt, toteutumien kerääminen ja tulkinnat yhteistyössä. </a:t>
                      </a:r>
                    </a:p>
                    <a:p>
                      <a:pPr marL="285750" indent="-285750">
                        <a:buFontTx/>
                        <a:buChar char="-"/>
                      </a:pPr>
                      <a:r>
                        <a:rPr lang="fi-FI" b="0" baseline="0" dirty="0"/>
                        <a:t>Jos määrittelytyötä ei tehdä  riittävän huolella, voi tulla eriäviä tulkinnan mahdollisuuksia, tällöin tärkeää hyvä keskusteluyhteys osapuolten välillä</a:t>
                      </a:r>
                    </a:p>
                    <a:p>
                      <a:pPr marL="285750" indent="-285750">
                        <a:buFontTx/>
                        <a:buChar char="-"/>
                      </a:pPr>
                      <a:r>
                        <a:rPr lang="fi-FI" b="0" baseline="0" dirty="0"/>
                        <a:t>Jos bonus ei ole riittävän suuri tai tuottaja kokee, että ei voi toiminnallaan vaikuttaa tavoitteen toteutumiseen, ei mallilla ole toivottua vaikutusta</a:t>
                      </a:r>
                      <a:endParaRPr lang="fi-FI" b="0" dirty="0"/>
                    </a:p>
                  </a:txBody>
                  <a:tcPr/>
                </a:tc>
                <a:extLst>
                  <a:ext uri="{0D108BD9-81ED-4DB2-BD59-A6C34878D82A}">
                    <a16:rowId xmlns:a16="http://schemas.microsoft.com/office/drawing/2014/main" val="2978764372"/>
                  </a:ext>
                </a:extLst>
              </a:tr>
            </a:tbl>
          </a:graphicData>
        </a:graphic>
      </p:graphicFrame>
    </p:spTree>
    <p:extLst>
      <p:ext uri="{BB962C8B-B14F-4D97-AF65-F5344CB8AC3E}">
        <p14:creationId xmlns:p14="http://schemas.microsoft.com/office/powerpoint/2010/main" val="1691998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dirty="0"/>
              <a:t>Kotitorin tuloksia (ks. myös optioiden käytön mittareiden kehitys, dia nro 15) </a:t>
            </a:r>
          </a:p>
        </p:txBody>
      </p:sp>
      <p:sp>
        <p:nvSpPr>
          <p:cNvPr id="3" name="Content Placeholder 2"/>
          <p:cNvSpPr>
            <a:spLocks noGrp="1"/>
          </p:cNvSpPr>
          <p:nvPr>
            <p:ph idx="1"/>
          </p:nvPr>
        </p:nvSpPr>
        <p:spPr>
          <a:xfrm>
            <a:off x="838200" y="1578552"/>
            <a:ext cx="10515600" cy="4088112"/>
          </a:xfrm>
        </p:spPr>
        <p:txBody>
          <a:bodyPr>
            <a:normAutofit fontScale="92500" lnSpcReduction="10000"/>
          </a:bodyPr>
          <a:lstStyle/>
          <a:p>
            <a:r>
              <a:rPr lang="fi-FI" dirty="0"/>
              <a:t>Ikäihmiset ovat siirtyneet raskaampiin palveluihin yhä myöhemmin</a:t>
            </a:r>
          </a:p>
          <a:p>
            <a:r>
              <a:rPr lang="fi-FI" dirty="0"/>
              <a:t>Kotihoidon peittävyyden lasku: </a:t>
            </a:r>
          </a:p>
          <a:p>
            <a:pPr lvl="1"/>
            <a:r>
              <a:rPr lang="fi-FI" dirty="0"/>
              <a:t>vuonna 2015 5,1 % matalampi ja vuonna 2017 7,8 % matalampi kuin muun kaupungin asiakasohjauksen ja palvelutuotannon alueella. </a:t>
            </a:r>
          </a:p>
          <a:p>
            <a:r>
              <a:rPr lang="fi-FI" dirty="0"/>
              <a:t>Säästövaikutukset: </a:t>
            </a:r>
          </a:p>
          <a:p>
            <a:pPr lvl="1"/>
            <a:r>
              <a:rPr lang="fi-FI" dirty="0"/>
              <a:t>Kotitori-toimintamalli on tuonut Tampereen kaupungille 5,7 miljoonan euron kustannushyödyn tarkasteltaessa vuoden 2013 kustannuksia</a:t>
            </a:r>
          </a:p>
          <a:p>
            <a:r>
              <a:rPr lang="fi-FI" dirty="0"/>
              <a:t>Hoitajien työaika ja vaihtuvuus: </a:t>
            </a:r>
          </a:p>
          <a:p>
            <a:pPr lvl="1"/>
            <a:r>
              <a:rPr lang="fi-FI" dirty="0"/>
              <a:t>hoitajien välitön työaika noussut 60 %:in 44 %:</a:t>
            </a:r>
            <a:r>
              <a:rPr lang="fi-FI" dirty="0" err="1"/>
              <a:t>sta</a:t>
            </a:r>
            <a:r>
              <a:rPr lang="fi-FI" dirty="0"/>
              <a:t>, </a:t>
            </a:r>
          </a:p>
          <a:p>
            <a:pPr lvl="1"/>
            <a:r>
              <a:rPr lang="fi-FI" dirty="0"/>
              <a:t>tiimityömallia kehittämällä on hoitajien vaihtuvuutta onnistuttu vähentämään.</a:t>
            </a:r>
          </a:p>
        </p:txBody>
      </p:sp>
      <p:sp>
        <p:nvSpPr>
          <p:cNvPr id="4" name="Date Placeholder 3"/>
          <p:cNvSpPr>
            <a:spLocks noGrp="1"/>
          </p:cNvSpPr>
          <p:nvPr>
            <p:ph type="dt" sz="half" idx="10"/>
          </p:nvPr>
        </p:nvSpPr>
        <p:spPr/>
        <p:txBody>
          <a:bodyPr/>
          <a:lstStyle/>
          <a:p>
            <a:fld id="{A4F1CB99-5962-7342-AD8B-F33A34AD7454}" type="datetime1">
              <a:rPr lang="fi-FI" smtClean="0"/>
              <a:pPr/>
              <a:t>15.5.2020</a:t>
            </a:fld>
            <a:endParaRPr lang="fi-FI"/>
          </a:p>
        </p:txBody>
      </p:sp>
      <p:sp>
        <p:nvSpPr>
          <p:cNvPr id="6" name="Slide Number Placeholder 5"/>
          <p:cNvSpPr>
            <a:spLocks noGrp="1"/>
          </p:cNvSpPr>
          <p:nvPr>
            <p:ph type="sldNum" sz="quarter" idx="12"/>
          </p:nvPr>
        </p:nvSpPr>
        <p:spPr/>
        <p:txBody>
          <a:bodyPr/>
          <a:lstStyle/>
          <a:p>
            <a:fld id="{02ED155D-8ECB-A347-AEC4-C8E3F9CC21E3}" type="slidenum">
              <a:rPr lang="fi-FI" smtClean="0"/>
              <a:pPr/>
              <a:t>13</a:t>
            </a:fld>
            <a:endParaRPr lang="fi-FI"/>
          </a:p>
        </p:txBody>
      </p:sp>
      <p:sp>
        <p:nvSpPr>
          <p:cNvPr id="8" name="TextBox 7"/>
          <p:cNvSpPr txBox="1"/>
          <p:nvPr/>
        </p:nvSpPr>
        <p:spPr>
          <a:xfrm>
            <a:off x="7182997" y="5666664"/>
            <a:ext cx="4170803" cy="307777"/>
          </a:xfrm>
          <a:prstGeom prst="rect">
            <a:avLst/>
          </a:prstGeom>
          <a:noFill/>
        </p:spPr>
        <p:txBody>
          <a:bodyPr wrap="square" rtlCol="0">
            <a:spAutoFit/>
          </a:bodyPr>
          <a:lstStyle/>
          <a:p>
            <a:r>
              <a:rPr lang="fi-FI" sz="1400" dirty="0"/>
              <a:t>Lähteet: KPMG (2014), NHG 2020, Pitkänen </a:t>
            </a:r>
            <a:r>
              <a:rPr lang="fi-FI" sz="1400" dirty="0" err="1"/>
              <a:t>ym</a:t>
            </a:r>
            <a:r>
              <a:rPr lang="fi-FI" sz="1400" dirty="0"/>
              <a:t> (2020). </a:t>
            </a:r>
          </a:p>
        </p:txBody>
      </p:sp>
    </p:spTree>
    <p:extLst>
      <p:ext uri="{BB962C8B-B14F-4D97-AF65-F5344CB8AC3E}">
        <p14:creationId xmlns:p14="http://schemas.microsoft.com/office/powerpoint/2010/main" val="1812602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8710" y="2070428"/>
            <a:ext cx="10515600" cy="1391829"/>
          </a:xfrm>
        </p:spPr>
        <p:txBody>
          <a:bodyPr/>
          <a:lstStyle/>
          <a:p>
            <a:r>
              <a:rPr lang="fi-FI" dirty="0"/>
              <a:t>Sopimuksen optioiden käytön mittarit ja niiden kehitys</a:t>
            </a:r>
          </a:p>
        </p:txBody>
      </p:sp>
      <p:sp>
        <p:nvSpPr>
          <p:cNvPr id="4" name="Date Placeholder 3"/>
          <p:cNvSpPr>
            <a:spLocks noGrp="1"/>
          </p:cNvSpPr>
          <p:nvPr>
            <p:ph type="dt" sz="half" idx="10"/>
          </p:nvPr>
        </p:nvSpPr>
        <p:spPr/>
        <p:txBody>
          <a:bodyPr/>
          <a:lstStyle/>
          <a:p>
            <a:fld id="{A4F1CB99-5962-7342-AD8B-F33A34AD7454}" type="datetime1">
              <a:rPr lang="fi-FI" smtClean="0"/>
              <a:pPr/>
              <a:t>15.5.2020</a:t>
            </a:fld>
            <a:endParaRPr lang="fi-FI"/>
          </a:p>
        </p:txBody>
      </p:sp>
      <p:sp>
        <p:nvSpPr>
          <p:cNvPr id="6" name="Slide Number Placeholder 5"/>
          <p:cNvSpPr>
            <a:spLocks noGrp="1"/>
          </p:cNvSpPr>
          <p:nvPr>
            <p:ph type="sldNum" sz="quarter" idx="12"/>
          </p:nvPr>
        </p:nvSpPr>
        <p:spPr/>
        <p:txBody>
          <a:bodyPr/>
          <a:lstStyle/>
          <a:p>
            <a:fld id="{02ED155D-8ECB-A347-AEC4-C8E3F9CC21E3}" type="slidenum">
              <a:rPr lang="fi-FI" smtClean="0"/>
              <a:pPr/>
              <a:t>14</a:t>
            </a:fld>
            <a:endParaRPr lang="fi-FI"/>
          </a:p>
        </p:txBody>
      </p:sp>
    </p:spTree>
    <p:extLst>
      <p:ext uri="{BB962C8B-B14F-4D97-AF65-F5344CB8AC3E}">
        <p14:creationId xmlns:p14="http://schemas.microsoft.com/office/powerpoint/2010/main" val="30805965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ordic Healthcare Groupin logo"/>
          <p:cNvPicPr>
            <a:picLocks noChangeAspect="1"/>
          </p:cNvPicPr>
          <p:nvPr/>
        </p:nvPicPr>
        <p:blipFill>
          <a:blip r:embed="rId3"/>
          <a:stretch>
            <a:fillRect/>
          </a:stretch>
        </p:blipFill>
        <p:spPr>
          <a:xfrm>
            <a:off x="1103586" y="0"/>
            <a:ext cx="9935889" cy="6858000"/>
          </a:xfrm>
          <a:prstGeom prst="rect">
            <a:avLst/>
          </a:prstGeom>
        </p:spPr>
      </p:pic>
    </p:spTree>
    <p:extLst>
      <p:ext uri="{BB962C8B-B14F-4D97-AF65-F5344CB8AC3E}">
        <p14:creationId xmlns:p14="http://schemas.microsoft.com/office/powerpoint/2010/main" val="16331463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aulukko jossa sopimuksen mittarit optioiden käytöstä."/>
          <p:cNvPicPr>
            <a:picLocks noChangeAspect="1"/>
          </p:cNvPicPr>
          <p:nvPr/>
        </p:nvPicPr>
        <p:blipFill>
          <a:blip r:embed="rId2"/>
          <a:stretch>
            <a:fillRect/>
          </a:stretch>
        </p:blipFill>
        <p:spPr>
          <a:xfrm>
            <a:off x="1126741" y="0"/>
            <a:ext cx="9896475" cy="6810375"/>
          </a:xfrm>
          <a:prstGeom prst="rect">
            <a:avLst/>
          </a:prstGeom>
        </p:spPr>
      </p:pic>
    </p:spTree>
    <p:extLst>
      <p:ext uri="{BB962C8B-B14F-4D97-AF65-F5344CB8AC3E}">
        <p14:creationId xmlns:p14="http://schemas.microsoft.com/office/powerpoint/2010/main" val="3865657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aulukko jossa optioiden käytön mittareiden toteumat."/>
          <p:cNvPicPr>
            <a:picLocks noChangeAspect="1"/>
          </p:cNvPicPr>
          <p:nvPr/>
        </p:nvPicPr>
        <p:blipFill>
          <a:blip r:embed="rId2"/>
          <a:stretch>
            <a:fillRect/>
          </a:stretch>
        </p:blipFill>
        <p:spPr>
          <a:xfrm>
            <a:off x="1166812" y="23812"/>
            <a:ext cx="9858375" cy="6810375"/>
          </a:xfrm>
          <a:prstGeom prst="rect">
            <a:avLst/>
          </a:prstGeom>
        </p:spPr>
      </p:pic>
    </p:spTree>
    <p:extLst>
      <p:ext uri="{BB962C8B-B14F-4D97-AF65-F5344CB8AC3E}">
        <p14:creationId xmlns:p14="http://schemas.microsoft.com/office/powerpoint/2010/main" val="41512155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ylväsdiagrammi jossa kuvataan Kotitorin alueella ilman säännöllistä kotihoitoa olevien yli 75-vuotiaiden asukkaiden merkittävää määrän nousua."/>
          <p:cNvPicPr>
            <a:picLocks noChangeAspect="1"/>
          </p:cNvPicPr>
          <p:nvPr/>
        </p:nvPicPr>
        <p:blipFill>
          <a:blip r:embed="rId2"/>
          <a:stretch>
            <a:fillRect/>
          </a:stretch>
        </p:blipFill>
        <p:spPr>
          <a:xfrm>
            <a:off x="1166648" y="16735"/>
            <a:ext cx="9896639" cy="6850789"/>
          </a:xfrm>
          <a:prstGeom prst="rect">
            <a:avLst/>
          </a:prstGeom>
        </p:spPr>
      </p:pic>
    </p:spTree>
    <p:extLst>
      <p:ext uri="{BB962C8B-B14F-4D97-AF65-F5344CB8AC3E}">
        <p14:creationId xmlns:p14="http://schemas.microsoft.com/office/powerpoint/2010/main" val="23224699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ylväsdiagrammi jossa kuvataan kotihoidon peittävyyden laskua nykyisellä sopimuskaudella."/>
          <p:cNvPicPr>
            <a:picLocks noChangeAspect="1"/>
          </p:cNvPicPr>
          <p:nvPr/>
        </p:nvPicPr>
        <p:blipFill>
          <a:blip r:embed="rId2"/>
          <a:stretch>
            <a:fillRect/>
          </a:stretch>
        </p:blipFill>
        <p:spPr>
          <a:xfrm>
            <a:off x="1185862" y="19050"/>
            <a:ext cx="9820275" cy="6819900"/>
          </a:xfrm>
          <a:prstGeom prst="rect">
            <a:avLst/>
          </a:prstGeom>
        </p:spPr>
      </p:pic>
    </p:spTree>
    <p:extLst>
      <p:ext uri="{BB962C8B-B14F-4D97-AF65-F5344CB8AC3E}">
        <p14:creationId xmlns:p14="http://schemas.microsoft.com/office/powerpoint/2010/main" val="32030582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ylväsdiagrammi jossa kuvataan väestövastuualueen kotihoidon peittävyyden laskua kaupungin omaan tuotantoon verrattuna."/>
          <p:cNvPicPr>
            <a:picLocks noChangeAspect="1"/>
          </p:cNvPicPr>
          <p:nvPr/>
        </p:nvPicPr>
        <p:blipFill>
          <a:blip r:embed="rId2"/>
          <a:stretch>
            <a:fillRect/>
          </a:stretch>
        </p:blipFill>
        <p:spPr>
          <a:xfrm>
            <a:off x="1176337" y="33337"/>
            <a:ext cx="9839325" cy="6791325"/>
          </a:xfrm>
          <a:prstGeom prst="rect">
            <a:avLst/>
          </a:prstGeom>
        </p:spPr>
      </p:pic>
    </p:spTree>
    <p:extLst>
      <p:ext uri="{BB962C8B-B14F-4D97-AF65-F5344CB8AC3E}">
        <p14:creationId xmlns:p14="http://schemas.microsoft.com/office/powerpoint/2010/main" val="37224230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Viivakaavio joka kuvaa kotihoidon peittävyyden kehitystä kuukausittain."/>
          <p:cNvPicPr>
            <a:picLocks noChangeAspect="1"/>
          </p:cNvPicPr>
          <p:nvPr/>
        </p:nvPicPr>
        <p:blipFill>
          <a:blip r:embed="rId2"/>
          <a:stretch>
            <a:fillRect/>
          </a:stretch>
        </p:blipFill>
        <p:spPr>
          <a:xfrm>
            <a:off x="1147762" y="-9525"/>
            <a:ext cx="9896475" cy="6877050"/>
          </a:xfrm>
          <a:prstGeom prst="rect">
            <a:avLst/>
          </a:prstGeom>
        </p:spPr>
      </p:pic>
    </p:spTree>
    <p:extLst>
      <p:ext uri="{BB962C8B-B14F-4D97-AF65-F5344CB8AC3E}">
        <p14:creationId xmlns:p14="http://schemas.microsoft.com/office/powerpoint/2010/main" val="23845835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ylväsdiagrammi jossa kuvataan kotona asuvien yli 75-vuotiaiden henkilöiden osuuden kasvua."/>
          <p:cNvPicPr>
            <a:picLocks noChangeAspect="1"/>
          </p:cNvPicPr>
          <p:nvPr/>
        </p:nvPicPr>
        <p:blipFill>
          <a:blip r:embed="rId2"/>
          <a:stretch>
            <a:fillRect/>
          </a:stretch>
        </p:blipFill>
        <p:spPr>
          <a:xfrm>
            <a:off x="1166812" y="9525"/>
            <a:ext cx="9858375" cy="6838950"/>
          </a:xfrm>
          <a:prstGeom prst="rect">
            <a:avLst/>
          </a:prstGeom>
        </p:spPr>
      </p:pic>
    </p:spTree>
    <p:extLst>
      <p:ext uri="{BB962C8B-B14F-4D97-AF65-F5344CB8AC3E}">
        <p14:creationId xmlns:p14="http://schemas.microsoft.com/office/powerpoint/2010/main" val="2519421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aulukko jossa kuvataan keinoja kotihoidon peittävyyden alentamiseksi."/>
          <p:cNvPicPr>
            <a:picLocks noChangeAspect="1"/>
          </p:cNvPicPr>
          <p:nvPr/>
        </p:nvPicPr>
        <p:blipFill>
          <a:blip r:embed="rId2"/>
          <a:stretch>
            <a:fillRect/>
          </a:stretch>
        </p:blipFill>
        <p:spPr>
          <a:xfrm>
            <a:off x="1166812" y="19050"/>
            <a:ext cx="9858375" cy="6819900"/>
          </a:xfrm>
          <a:prstGeom prst="rect">
            <a:avLst/>
          </a:prstGeom>
        </p:spPr>
      </p:pic>
    </p:spTree>
    <p:extLst>
      <p:ext uri="{BB962C8B-B14F-4D97-AF65-F5344CB8AC3E}">
        <p14:creationId xmlns:p14="http://schemas.microsoft.com/office/powerpoint/2010/main" val="6578603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ylväsdiagrammi jossa kuvataan Kotitoriin tulleiden sähköisten yhteydenottojen määrän huomattavaa lisääntymistä."/>
          <p:cNvPicPr>
            <a:picLocks noChangeAspect="1"/>
          </p:cNvPicPr>
          <p:nvPr/>
        </p:nvPicPr>
        <p:blipFill>
          <a:blip r:embed="rId2"/>
          <a:stretch>
            <a:fillRect/>
          </a:stretch>
        </p:blipFill>
        <p:spPr>
          <a:xfrm>
            <a:off x="1176337" y="-9525"/>
            <a:ext cx="9839325" cy="6877050"/>
          </a:xfrm>
          <a:prstGeom prst="rect">
            <a:avLst/>
          </a:prstGeom>
        </p:spPr>
      </p:pic>
    </p:spTree>
    <p:extLst>
      <p:ext uri="{BB962C8B-B14F-4D97-AF65-F5344CB8AC3E}">
        <p14:creationId xmlns:p14="http://schemas.microsoft.com/office/powerpoint/2010/main" val="4463163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ylväsdiagrammi jossa kuvataan sähköisten yhteydenottojen osuuden nousua kaikista yhteydenotoista."/>
          <p:cNvPicPr>
            <a:picLocks noChangeAspect="1"/>
          </p:cNvPicPr>
          <p:nvPr/>
        </p:nvPicPr>
        <p:blipFill>
          <a:blip r:embed="rId2"/>
          <a:stretch>
            <a:fillRect/>
          </a:stretch>
        </p:blipFill>
        <p:spPr>
          <a:xfrm>
            <a:off x="1147762" y="4762"/>
            <a:ext cx="9896475" cy="6848475"/>
          </a:xfrm>
          <a:prstGeom prst="rect">
            <a:avLst/>
          </a:prstGeom>
        </p:spPr>
      </p:pic>
    </p:spTree>
    <p:extLst>
      <p:ext uri="{BB962C8B-B14F-4D97-AF65-F5344CB8AC3E}">
        <p14:creationId xmlns:p14="http://schemas.microsoft.com/office/powerpoint/2010/main" val="13993981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ylväsdiagrammi jossa kuvataan Kotitorin asiakkaiden ohjausta eri palvelumuotoihin."/>
          <p:cNvPicPr>
            <a:picLocks noChangeAspect="1"/>
          </p:cNvPicPr>
          <p:nvPr/>
        </p:nvPicPr>
        <p:blipFill>
          <a:blip r:embed="rId2"/>
          <a:stretch>
            <a:fillRect/>
          </a:stretch>
        </p:blipFill>
        <p:spPr>
          <a:xfrm>
            <a:off x="1185862" y="61912"/>
            <a:ext cx="9820275" cy="6734175"/>
          </a:xfrm>
          <a:prstGeom prst="rect">
            <a:avLst/>
          </a:prstGeom>
        </p:spPr>
      </p:pic>
    </p:spTree>
    <p:extLst>
      <p:ext uri="{BB962C8B-B14F-4D97-AF65-F5344CB8AC3E}">
        <p14:creationId xmlns:p14="http://schemas.microsoft.com/office/powerpoint/2010/main" val="22945912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aksi piirakkadiagrammia joissa verrataan vuosien 2013 ja 2018 ohjausta eri palveluihin."/>
          <p:cNvPicPr>
            <a:picLocks noChangeAspect="1"/>
          </p:cNvPicPr>
          <p:nvPr/>
        </p:nvPicPr>
        <p:blipFill>
          <a:blip r:embed="rId2"/>
          <a:stretch>
            <a:fillRect/>
          </a:stretch>
        </p:blipFill>
        <p:spPr>
          <a:xfrm>
            <a:off x="1171575" y="9525"/>
            <a:ext cx="9848850" cy="6838950"/>
          </a:xfrm>
          <a:prstGeom prst="rect">
            <a:avLst/>
          </a:prstGeom>
        </p:spPr>
      </p:pic>
    </p:spTree>
    <p:extLst>
      <p:ext uri="{BB962C8B-B14F-4D97-AF65-F5344CB8AC3E}">
        <p14:creationId xmlns:p14="http://schemas.microsoft.com/office/powerpoint/2010/main" val="40144985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dirty="0"/>
              <a:t>Lähteet</a:t>
            </a:r>
          </a:p>
        </p:txBody>
      </p:sp>
      <p:sp>
        <p:nvSpPr>
          <p:cNvPr id="3" name="Date Placeholder 2"/>
          <p:cNvSpPr>
            <a:spLocks noGrp="1"/>
          </p:cNvSpPr>
          <p:nvPr>
            <p:ph type="dt" sz="half" idx="10"/>
          </p:nvPr>
        </p:nvSpPr>
        <p:spPr/>
        <p:txBody>
          <a:bodyPr/>
          <a:lstStyle/>
          <a:p>
            <a:fld id="{A4F1CB99-5962-7342-AD8B-F33A34AD7454}" type="datetime1">
              <a:rPr lang="fi-FI" smtClean="0"/>
              <a:pPr/>
              <a:t>15.5.2020</a:t>
            </a:fld>
            <a:endParaRPr lang="fi-FI"/>
          </a:p>
        </p:txBody>
      </p:sp>
      <p:sp>
        <p:nvSpPr>
          <p:cNvPr id="4" name="Footer Placeholder 3"/>
          <p:cNvSpPr>
            <a:spLocks noGrp="1"/>
          </p:cNvSpPr>
          <p:nvPr>
            <p:ph type="ftr" sz="quarter" idx="11"/>
          </p:nvPr>
        </p:nvSpPr>
        <p:spPr/>
        <p:txBody>
          <a:bodyPr/>
          <a:lstStyle/>
          <a:p>
            <a:r>
              <a:rPr lang="fi-FI"/>
              <a:t>Esityksen tekijä</a:t>
            </a:r>
          </a:p>
        </p:txBody>
      </p:sp>
      <p:sp>
        <p:nvSpPr>
          <p:cNvPr id="5" name="Slide Number Placeholder 4"/>
          <p:cNvSpPr>
            <a:spLocks noGrp="1"/>
          </p:cNvSpPr>
          <p:nvPr>
            <p:ph type="sldNum" sz="quarter" idx="12"/>
          </p:nvPr>
        </p:nvSpPr>
        <p:spPr/>
        <p:txBody>
          <a:bodyPr/>
          <a:lstStyle/>
          <a:p>
            <a:fld id="{02ED155D-8ECB-A347-AEC4-C8E3F9CC21E3}" type="slidenum">
              <a:rPr lang="fi-FI" smtClean="0"/>
              <a:pPr/>
              <a:t>28</a:t>
            </a:fld>
            <a:endParaRPr lang="fi-FI"/>
          </a:p>
        </p:txBody>
      </p:sp>
      <p:sp>
        <p:nvSpPr>
          <p:cNvPr id="6" name="Text Placeholder 5"/>
          <p:cNvSpPr>
            <a:spLocks noGrp="1"/>
          </p:cNvSpPr>
          <p:nvPr>
            <p:ph type="body" sz="quarter" idx="13"/>
          </p:nvPr>
        </p:nvSpPr>
        <p:spPr/>
        <p:txBody>
          <a:bodyPr>
            <a:normAutofit fontScale="92500" lnSpcReduction="20000"/>
          </a:bodyPr>
          <a:lstStyle/>
          <a:p>
            <a:pPr marL="285750" indent="-285750">
              <a:buFont typeface="Arial" panose="020B0604020202020204" pitchFamily="34" charset="0"/>
              <a:buChar char="•"/>
            </a:pPr>
            <a:r>
              <a:rPr lang="fi-FI" sz="2400" dirty="0"/>
              <a:t>Haastattelut: Tampereen kaupunki, Nordic Health Care Group (yhteensä 4 haastattelua)</a:t>
            </a:r>
          </a:p>
          <a:p>
            <a:pPr marL="285750" indent="-285750">
              <a:buFont typeface="Arial" panose="020B0604020202020204" pitchFamily="34" charset="0"/>
              <a:buChar char="•"/>
            </a:pPr>
            <a:r>
              <a:rPr lang="fi-FI" sz="2400" dirty="0"/>
              <a:t>Tampereen kaupunki, NHG Oy, Luona Oy</a:t>
            </a:r>
          </a:p>
          <a:p>
            <a:pPr marL="285750" indent="-285750">
              <a:buFont typeface="Arial" panose="020B0604020202020204" pitchFamily="34" charset="0"/>
              <a:buChar char="•"/>
            </a:pPr>
            <a:r>
              <a:rPr lang="fi-FI" sz="2400" dirty="0"/>
              <a:t>KPMG (2014). Palvelutori. Taloudellisten vaikutusten arviointi. </a:t>
            </a:r>
          </a:p>
          <a:p>
            <a:pPr marL="285750" indent="-285750">
              <a:buFont typeface="Arial" panose="020B0604020202020204" pitchFamily="34" charset="0"/>
              <a:buChar char="•"/>
            </a:pPr>
            <a:r>
              <a:rPr lang="fi-FI" sz="2400" dirty="0"/>
              <a:t>NHG (2020) NHG Näkökulma. </a:t>
            </a:r>
            <a:r>
              <a:rPr lang="fi-FI" sz="2400" dirty="0">
                <a:hlinkClick r:id="rId2"/>
              </a:rPr>
              <a:t>https://nhg.fi/blog/ikaihmiset-saavat-tarvitsemansa-avun-tampereen-kotitorilta-yhden-luukun-periaate-takaa-hyvan-asiakaskokemuksen/</a:t>
            </a:r>
            <a:endParaRPr lang="fi-FI" sz="2400" dirty="0"/>
          </a:p>
          <a:p>
            <a:pPr marL="285750" indent="-285750">
              <a:buFont typeface="Arial" panose="020B0604020202020204" pitchFamily="34" charset="0"/>
              <a:buChar char="•"/>
            </a:pPr>
            <a:r>
              <a:rPr lang="fi-FI" sz="2400" dirty="0"/>
              <a:t>Pitkänen, L., Tolkki, H., Leskelä, R.-L., Torkki, P., Valtakari, M. (2020). Reittiopas vaikuttavuuteen. </a:t>
            </a:r>
            <a:r>
              <a:rPr lang="fi-FI" sz="2400" dirty="0" err="1"/>
              <a:t>Vaikuttavuusperuisteinen</a:t>
            </a:r>
            <a:r>
              <a:rPr lang="fi-FI" sz="2400" dirty="0"/>
              <a:t> ohjaus </a:t>
            </a:r>
            <a:r>
              <a:rPr lang="fi-FI" sz="2400" dirty="0" err="1"/>
              <a:t>sote</a:t>
            </a:r>
            <a:r>
              <a:rPr lang="fi-FI" sz="2400" dirty="0"/>
              <a:t>- ja työllisyyspalveluissa. Valtioneuvoston selvitys- ja tutkimustoiminta 2020: 1.   </a:t>
            </a:r>
          </a:p>
          <a:p>
            <a:pPr marL="285750" indent="-285750">
              <a:buFont typeface="Arial" panose="020B0604020202020204" pitchFamily="34" charset="0"/>
              <a:buChar char="•"/>
            </a:pPr>
            <a:endParaRPr lang="fi-FI" sz="2400" dirty="0"/>
          </a:p>
          <a:p>
            <a:pPr marL="285750" indent="-285750">
              <a:buFont typeface="Arial" panose="020B0604020202020204" pitchFamily="34" charset="0"/>
              <a:buChar char="•"/>
            </a:pPr>
            <a:endParaRPr lang="fi-FI" sz="2400" dirty="0"/>
          </a:p>
          <a:p>
            <a:endParaRPr lang="fi-FI" dirty="0"/>
          </a:p>
        </p:txBody>
      </p:sp>
    </p:spTree>
    <p:extLst>
      <p:ext uri="{BB962C8B-B14F-4D97-AF65-F5344CB8AC3E}">
        <p14:creationId xmlns:p14="http://schemas.microsoft.com/office/powerpoint/2010/main" val="3924269943"/>
      </p:ext>
    </p:extLst>
  </p:cSld>
  <p:clrMapOvr>
    <a:masterClrMapping/>
  </p:clrMapOvr>
</p:sld>
</file>

<file path=ppt/theme/theme1.xml><?xml version="1.0" encoding="utf-8"?>
<a:theme xmlns:a="http://schemas.openxmlformats.org/drawingml/2006/main" name="KEINO">
  <a:themeElements>
    <a:clrScheme name="KEINO 2019">
      <a:dk1>
        <a:srgbClr val="000000"/>
      </a:dk1>
      <a:lt1>
        <a:srgbClr val="FFFFFF"/>
      </a:lt1>
      <a:dk2>
        <a:srgbClr val="007170"/>
      </a:dk2>
      <a:lt2>
        <a:srgbClr val="FFE306"/>
      </a:lt2>
      <a:accent1>
        <a:srgbClr val="009F9E"/>
      </a:accent1>
      <a:accent2>
        <a:srgbClr val="FFC000"/>
      </a:accent2>
      <a:accent3>
        <a:srgbClr val="2C2C2C"/>
      </a:accent3>
      <a:accent4>
        <a:srgbClr val="CA8010"/>
      </a:accent4>
      <a:accent5>
        <a:srgbClr val="FF538E"/>
      </a:accent5>
      <a:accent6>
        <a:srgbClr val="E8442C"/>
      </a:accent6>
      <a:hlink>
        <a:srgbClr val="20A900"/>
      </a:hlink>
      <a:folHlink>
        <a:srgbClr val="34CF1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EINO" id="{5D764FAD-532C-6B40-9973-0CCA1FFDD462}" vid="{739A9309-5D88-FD4C-87B0-860117C2E365}"/>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2290169DF57C9459F1D86914A5F6EE9" ma:contentTypeVersion="12" ma:contentTypeDescription="Create a new document." ma:contentTypeScope="" ma:versionID="2b22cba44ac907cd2e66acb648bb98d9">
  <xsd:schema xmlns:xsd="http://www.w3.org/2001/XMLSchema" xmlns:xs="http://www.w3.org/2001/XMLSchema" xmlns:p="http://schemas.microsoft.com/office/2006/metadata/properties" xmlns:ns3="587c5ebb-cd25-4826-93e6-500e775bd6fd" xmlns:ns4="d94df40b-c185-4435-8df5-20be34d44dd2" targetNamespace="http://schemas.microsoft.com/office/2006/metadata/properties" ma:root="true" ma:fieldsID="38e5063ef610b67868f0a715774f4dd9" ns3:_="" ns4:_="">
    <xsd:import namespace="587c5ebb-cd25-4826-93e6-500e775bd6fd"/>
    <xsd:import namespace="d94df40b-c185-4435-8df5-20be34d44dd2"/>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4:SharedWithUsers" minOccurs="0"/>
                <xsd:element ref="ns4:SharedWithDetails" minOccurs="0"/>
                <xsd:element ref="ns4:SharingHintHash"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7c5ebb-cd25-4826-93e6-500e775bd6f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4df40b-c185-4435-8df5-20be34d44dd2"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58CCF3F-C8AB-4026-8C97-9F72A5CE1D25}">
  <ds:schemaRefs>
    <ds:schemaRef ds:uri="http://purl.org/dc/elements/1.1/"/>
    <ds:schemaRef ds:uri="http://schemas.microsoft.com/office/2006/documentManagement/types"/>
    <ds:schemaRef ds:uri="http://schemas.openxmlformats.org/package/2006/metadata/core-properties"/>
    <ds:schemaRef ds:uri="587c5ebb-cd25-4826-93e6-500e775bd6fd"/>
    <ds:schemaRef ds:uri="http://purl.org/dc/terms/"/>
    <ds:schemaRef ds:uri="http://purl.org/dc/dcmitype/"/>
    <ds:schemaRef ds:uri="http://schemas.microsoft.com/office/infopath/2007/PartnerControls"/>
    <ds:schemaRef ds:uri="d94df40b-c185-4435-8df5-20be34d44dd2"/>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5B09DD38-F983-4160-A826-F2DC626B8D88}">
  <ds:schemaRefs>
    <ds:schemaRef ds:uri="http://schemas.microsoft.com/sharepoint/v3/contenttype/forms"/>
  </ds:schemaRefs>
</ds:datastoreItem>
</file>

<file path=customXml/itemProps3.xml><?xml version="1.0" encoding="utf-8"?>
<ds:datastoreItem xmlns:ds="http://schemas.openxmlformats.org/officeDocument/2006/customXml" ds:itemID="{D9E133E7-5552-4F42-B97F-9368D7B0773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87c5ebb-cd25-4826-93e6-500e775bd6fd"/>
    <ds:schemaRef ds:uri="d94df40b-c185-4435-8df5-20be34d44d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1228</TotalTime>
  <Words>1372</Words>
  <Application>Microsoft Office PowerPoint</Application>
  <PresentationFormat>Laajakuva</PresentationFormat>
  <Paragraphs>141</Paragraphs>
  <Slides>28</Slides>
  <Notes>9</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28</vt:i4>
      </vt:variant>
    </vt:vector>
  </HeadingPairs>
  <TitlesOfParts>
    <vt:vector size="33" baseType="lpstr">
      <vt:lpstr>Arial</vt:lpstr>
      <vt:lpstr>Calibri</vt:lpstr>
      <vt:lpstr>Courier New</vt:lpstr>
      <vt:lpstr>Tahoma</vt:lpstr>
      <vt:lpstr>KEINO</vt:lpstr>
      <vt:lpstr>Hankinnan vaikuttavuuden ja tuloksellisuuden mittaaminen ja seuranta – case Kotitori, Tampere</vt:lpstr>
      <vt:lpstr>Kotitori: ikäihmisten kotona asumisen tuen ratkaisu</vt:lpstr>
      <vt:lpstr>Toimintamallin kuvaus</vt:lpstr>
      <vt:lpstr>Hankinnan kohde</vt:lpstr>
      <vt:lpstr>Hankinnan tausta ja tavoite</vt:lpstr>
      <vt:lpstr>Kilpailutus ja sopimusehdot: mittarit kilpailutuksessa</vt:lpstr>
      <vt:lpstr>Laadun ja vaikuttavuuden mittarit </vt:lpstr>
      <vt:lpstr>Mittarit bonus-sanktio -mallissa (5% kokonaiskustannuksista) </vt:lpstr>
      <vt:lpstr>Seuranta</vt:lpstr>
      <vt:lpstr>Seuranta</vt:lpstr>
      <vt:lpstr>Bonus-/sanktiomallilla ohjaamisen (yleiset) vahvuudet, heikkoudet, mahdollisuudet ja uhat </vt:lpstr>
      <vt:lpstr>Bonus-/sanktiomallilla ohjaamisen (yleiset) vahvuudet, heikkoudet, mahdollisuudet ja uhat </vt:lpstr>
      <vt:lpstr>Kotitorin tuloksia (ks. myös optioiden käytön mittareiden kehitys, dia nro 15) </vt:lpstr>
      <vt:lpstr>Sopimuksen optioiden käytön mittarit ja niiden kehitys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Lähteet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Hankinnan vaikuttavuuden ja tuloksellisuuden mittaaminen ja seuranta – case Kotitori, Tampere</dc:title>
  <dc:creator>Microsoft Office -käyttäjä</dc:creator>
  <cp:keywords/>
  <cp:lastModifiedBy>Haanpää Vilma</cp:lastModifiedBy>
  <cp:revision>185</cp:revision>
  <cp:lastPrinted>2019-10-08T05:34:10Z</cp:lastPrinted>
  <dcterms:created xsi:type="dcterms:W3CDTF">2018-08-17T08:58:38Z</dcterms:created>
  <dcterms:modified xsi:type="dcterms:W3CDTF">2020-05-15T07:04:25Z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0x010100C2290169DF57C9459F1D86914A5F6EE9</vt:lpwstr>
  </property>
</Properties>
</file>